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Poppins"/>
      <p:regular r:id="rId23"/>
      <p:bold r:id="rId24"/>
      <p:italic r:id="rId25"/>
      <p:boldItalic r:id="rId26"/>
    </p:embeddedFont>
    <p:embeddedFont>
      <p:font typeface="Rubik"/>
      <p:regular r:id="rId27"/>
      <p:bold r:id="rId28"/>
      <p:italic r:id="rId29"/>
      <p:boldItalic r:id="rId30"/>
    </p:embeddedFont>
    <p:embeddedFont>
      <p:font typeface="Roboto Mono"/>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DC0E6CE-DF77-4BC9-AD4C-DCC11C645C5D}">
  <a:tblStyle styleId="{FDC0E6CE-DF77-4BC9-AD4C-DCC11C645C5D}"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Poppins-bold.fntdata"/><Relationship Id="rId23" Type="http://schemas.openxmlformats.org/officeDocument/2006/relationships/font" Target="fonts/Poppins-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oppins-boldItalic.fntdata"/><Relationship Id="rId25" Type="http://schemas.openxmlformats.org/officeDocument/2006/relationships/font" Target="fonts/Poppins-italic.fntdata"/><Relationship Id="rId28" Type="http://schemas.openxmlformats.org/officeDocument/2006/relationships/font" Target="fonts/Rubik-bold.fntdata"/><Relationship Id="rId27" Type="http://schemas.openxmlformats.org/officeDocument/2006/relationships/font" Target="fonts/Rubik-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ubik-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regular.fntdata"/><Relationship Id="rId30" Type="http://schemas.openxmlformats.org/officeDocument/2006/relationships/font" Target="fonts/Rubik-boldItalic.fntdata"/><Relationship Id="rId11" Type="http://schemas.openxmlformats.org/officeDocument/2006/relationships/slide" Target="slides/slide6.xml"/><Relationship Id="rId33" Type="http://schemas.openxmlformats.org/officeDocument/2006/relationships/font" Target="fonts/RobotoMono-italic.fntdata"/><Relationship Id="rId10" Type="http://schemas.openxmlformats.org/officeDocument/2006/relationships/slide" Target="slides/slide5.xml"/><Relationship Id="rId32" Type="http://schemas.openxmlformats.org/officeDocument/2006/relationships/font" Target="fonts/RobotoMono-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RobotoMono-boldItalic.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19" name="Google Shape;51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24f9d1fcb46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24f9d1fcb4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290e34010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290e34010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4f9d1fcb4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4f9d1fcb4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9" name="Shape 679"/>
        <p:cNvGrpSpPr/>
        <p:nvPr/>
      </p:nvGrpSpPr>
      <p:grpSpPr>
        <a:xfrm>
          <a:off x="0" y="0"/>
          <a:ext cx="0" cy="0"/>
          <a:chOff x="0" y="0"/>
          <a:chExt cx="0" cy="0"/>
        </a:xfrm>
      </p:grpSpPr>
      <p:sp>
        <p:nvSpPr>
          <p:cNvPr id="680" name="Google Shape;680;g290e3401090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1" name="Google Shape;681;g290e3401090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290e3401090_5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290e3401090_5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Every weekday morning, millions of workers step out of their doors with the hopes to reach the workplace on-time. Some drive cars, some people walk, while others have to rely on different means of public transportation. In New York City in 2014, there were roughly 3.6 million workers, and 55.6% of them rely on public transportation to get to work. According to the GlobeNewswire Article: “NYC respondents spent an average of 149 minutes on public transport each day, 38 minutes (26 percent) idly waiting for the bus or train to arrive, with a 40 percent dissatisfaction rate”. This time spent is considered to be 'process loss', which would cause the workers to be late to work, getting less leisure time, and eventually prevent the workers from reaching their full potential.</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90e3401090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290e3401090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where the Citibike comes in, an alternative solution for NYC residents who don’t have cars, don’t want to use taxis due to high fares and traffic, or those who live further from subway stops or don’t find the subway the most efficient for their route. Citibike is an affordable, convenient, and easy to use solution for NYC residents. We are motivated to provide Citibike with an analysis of user behavior to improve the quality of service in NYC, and also expand into other boroughs and increase accessibility to the bikes for more residents. With NYC as a successful prototype, Citibike will then be able to expand into other untapped markets across the country, improving quality of life for many residents and also helping everyone reduce their carbon footprint.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24f9d1fcb4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24f9d1fcb4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3" name="Shape 603"/>
        <p:cNvGrpSpPr/>
        <p:nvPr/>
      </p:nvGrpSpPr>
      <p:grpSpPr>
        <a:xfrm>
          <a:off x="0" y="0"/>
          <a:ext cx="0" cy="0"/>
          <a:chOff x="0" y="0"/>
          <a:chExt cx="0" cy="0"/>
        </a:xfrm>
      </p:grpSpPr>
      <p:sp>
        <p:nvSpPr>
          <p:cNvPr id="604" name="Google Shape;604;g290e340109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5" name="Google Shape;605;g290e340109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4f9d1fcb4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4f9d1fcb4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g24f9d1fcb4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0" name="Google Shape;620;g24f9d1fcb4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6" name="Shape 626"/>
        <p:cNvGrpSpPr/>
        <p:nvPr/>
      </p:nvGrpSpPr>
      <p:grpSpPr>
        <a:xfrm>
          <a:off x="0" y="0"/>
          <a:ext cx="0" cy="0"/>
          <a:chOff x="0" y="0"/>
          <a:chExt cx="0" cy="0"/>
        </a:xfrm>
      </p:grpSpPr>
      <p:sp>
        <p:nvSpPr>
          <p:cNvPr id="627" name="Google Shape;627;g290cbf6306f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8" name="Google Shape;628;g290cbf6306f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3" name="Shape 633"/>
        <p:cNvGrpSpPr/>
        <p:nvPr/>
      </p:nvGrpSpPr>
      <p:grpSpPr>
        <a:xfrm>
          <a:off x="0" y="0"/>
          <a:ext cx="0" cy="0"/>
          <a:chOff x="0" y="0"/>
          <a:chExt cx="0" cy="0"/>
        </a:xfrm>
      </p:grpSpPr>
      <p:sp>
        <p:nvSpPr>
          <p:cNvPr id="634" name="Google Shape;634;g24f9d1fcb4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 name="Google Shape;635;g24f9d1fcb4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169100" y="1820750"/>
            <a:ext cx="4268100" cy="1569600"/>
          </a:xfrm>
          <a:prstGeom prst="rect">
            <a:avLst/>
          </a:prstGeom>
        </p:spPr>
        <p:txBody>
          <a:bodyPr anchorCtr="0" anchor="t" bIns="91425" lIns="91425" spcFirstLastPara="1" rIns="91425" wrap="square" tIns="91425">
            <a:noAutofit/>
          </a:bodyPr>
          <a:lstStyle>
            <a:lvl1pPr lvl="0">
              <a:spcBef>
                <a:spcPts val="1100"/>
              </a:spcBef>
              <a:spcAft>
                <a:spcPts val="0"/>
              </a:spcAft>
              <a:buSzPts val="5200"/>
              <a:buNone/>
              <a:defRPr sz="4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169100" y="3383000"/>
            <a:ext cx="2480400" cy="664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atin typeface="Rubik"/>
                <a:ea typeface="Rubik"/>
                <a:cs typeface="Rubik"/>
                <a:sym typeface="Rubik"/>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sp>
        <p:nvSpPr>
          <p:cNvPr id="184" name="Google Shape;184;p11"/>
          <p:cNvSpPr txBox="1"/>
          <p:nvPr>
            <p:ph hasCustomPrompt="1" type="title"/>
          </p:nvPr>
        </p:nvSpPr>
        <p:spPr>
          <a:xfrm>
            <a:off x="901613" y="1847944"/>
            <a:ext cx="4000500" cy="1036200"/>
          </a:xfrm>
          <a:prstGeom prst="rect">
            <a:avLst/>
          </a:prstGeom>
        </p:spPr>
        <p:txBody>
          <a:bodyPr anchorCtr="0" anchor="b"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85" name="Google Shape;185;p11"/>
          <p:cNvSpPr txBox="1"/>
          <p:nvPr>
            <p:ph idx="1" type="subTitle"/>
          </p:nvPr>
        </p:nvSpPr>
        <p:spPr>
          <a:xfrm>
            <a:off x="901613" y="2804585"/>
            <a:ext cx="4694400" cy="462000"/>
          </a:xfrm>
          <a:prstGeom prst="rect">
            <a:avLst/>
          </a:prstGeom>
        </p:spPr>
        <p:txBody>
          <a:bodyPr anchorCtr="0" anchor="t" bIns="0" lIns="91425" spcFirstLastPara="1" rIns="91425" wrap="square" tIns="91425">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86" name="Shape 18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87" name="Shape 187"/>
        <p:cNvGrpSpPr/>
        <p:nvPr/>
      </p:nvGrpSpPr>
      <p:grpSpPr>
        <a:xfrm>
          <a:off x="0" y="0"/>
          <a:ext cx="0" cy="0"/>
          <a:chOff x="0" y="0"/>
          <a:chExt cx="0" cy="0"/>
        </a:xfrm>
      </p:grpSpPr>
      <p:grpSp>
        <p:nvGrpSpPr>
          <p:cNvPr id="188" name="Google Shape;188;p13"/>
          <p:cNvGrpSpPr/>
          <p:nvPr/>
        </p:nvGrpSpPr>
        <p:grpSpPr>
          <a:xfrm>
            <a:off x="1049536" y="1456947"/>
            <a:ext cx="9644714" cy="6935114"/>
            <a:chOff x="1049536" y="1456947"/>
            <a:chExt cx="9644714" cy="6935114"/>
          </a:xfrm>
        </p:grpSpPr>
        <p:grpSp>
          <p:nvGrpSpPr>
            <p:cNvPr id="189" name="Google Shape;189;p13"/>
            <p:cNvGrpSpPr/>
            <p:nvPr/>
          </p:nvGrpSpPr>
          <p:grpSpPr>
            <a:xfrm rot="1004114">
              <a:off x="1470040" y="4575799"/>
              <a:ext cx="3325019" cy="3409752"/>
              <a:chOff x="7159200" y="2117361"/>
              <a:chExt cx="2271501" cy="2329387"/>
            </a:xfrm>
          </p:grpSpPr>
          <p:sp>
            <p:nvSpPr>
              <p:cNvPr id="190" name="Google Shape;190;p13"/>
              <p:cNvSpPr/>
              <p:nvPr/>
            </p:nvSpPr>
            <p:spPr>
              <a:xfrm>
                <a:off x="8101533" y="2117361"/>
                <a:ext cx="632883" cy="71589"/>
              </a:xfrm>
              <a:custGeom>
                <a:rect b="b" l="l" r="r" t="t"/>
                <a:pathLst>
                  <a:path extrusionOk="0" fill="none" h="1724" w="15241">
                    <a:moveTo>
                      <a:pt x="1" y="999"/>
                    </a:moveTo>
                    <a:cubicBezTo>
                      <a:pt x="3527" y="137"/>
                      <a:pt x="7182" y="1"/>
                      <a:pt x="10764" y="596"/>
                    </a:cubicBezTo>
                    <a:cubicBezTo>
                      <a:pt x="12286" y="846"/>
                      <a:pt x="13783" y="1224"/>
                      <a:pt x="15240" y="1723"/>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7159200" y="2158803"/>
                <a:ext cx="2271501" cy="2287944"/>
              </a:xfrm>
              <a:custGeom>
                <a:rect b="b" l="l" r="r" t="t"/>
                <a:pathLst>
                  <a:path extrusionOk="0" fill="none" h="55098" w="54702">
                    <a:moveTo>
                      <a:pt x="54702" y="34835"/>
                    </a:moveTo>
                    <a:cubicBezTo>
                      <a:pt x="50572" y="47200"/>
                      <a:pt x="37973" y="55097"/>
                      <a:pt x="24690" y="52916"/>
                    </a:cubicBezTo>
                    <a:cubicBezTo>
                      <a:pt x="9974" y="50492"/>
                      <a:pt x="0" y="36598"/>
                      <a:pt x="2423" y="21874"/>
                    </a:cubicBezTo>
                    <a:cubicBezTo>
                      <a:pt x="4235" y="10853"/>
                      <a:pt x="12486" y="2488"/>
                      <a:pt x="22694" y="1"/>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8730018" y="2175496"/>
                <a:ext cx="70219" cy="59339"/>
              </a:xfrm>
              <a:custGeom>
                <a:rect b="b" l="l" r="r" t="t"/>
                <a:pathLst>
                  <a:path extrusionOk="0" h="1429" w="1691">
                    <a:moveTo>
                      <a:pt x="767" y="1"/>
                    </a:moveTo>
                    <a:cubicBezTo>
                      <a:pt x="442" y="1"/>
                      <a:pt x="123" y="218"/>
                      <a:pt x="65" y="597"/>
                    </a:cubicBezTo>
                    <a:cubicBezTo>
                      <a:pt x="0" y="983"/>
                      <a:pt x="258" y="1354"/>
                      <a:pt x="653" y="1418"/>
                    </a:cubicBezTo>
                    <a:cubicBezTo>
                      <a:pt x="694" y="1425"/>
                      <a:pt x="735" y="1429"/>
                      <a:pt x="775" y="1429"/>
                    </a:cubicBezTo>
                    <a:cubicBezTo>
                      <a:pt x="1328" y="1429"/>
                      <a:pt x="1690" y="780"/>
                      <a:pt x="1345" y="299"/>
                    </a:cubicBezTo>
                    <a:cubicBezTo>
                      <a:pt x="1198" y="95"/>
                      <a:pt x="981" y="1"/>
                      <a:pt x="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13"/>
            <p:cNvGrpSpPr/>
            <p:nvPr/>
          </p:nvGrpSpPr>
          <p:grpSpPr>
            <a:xfrm>
              <a:off x="8369250" y="1456947"/>
              <a:ext cx="2324999" cy="2229609"/>
              <a:chOff x="5165475" y="-713653"/>
              <a:chExt cx="2324999" cy="2229609"/>
            </a:xfrm>
          </p:grpSpPr>
          <p:sp>
            <p:nvSpPr>
              <p:cNvPr id="194" name="Google Shape;194;p13"/>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6" name="Google Shape;196;p13"/>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a:lvl1pPr>
            <a:lvl2pPr lvl="1">
              <a:spcBef>
                <a:spcPts val="0"/>
              </a:spcBef>
              <a:spcAft>
                <a:spcPts val="0"/>
              </a:spcAft>
              <a:buSzPts val="3000"/>
              <a:buNone/>
              <a:defRPr b="0"/>
            </a:lvl2pPr>
            <a:lvl3pPr lvl="2">
              <a:spcBef>
                <a:spcPts val="0"/>
              </a:spcBef>
              <a:spcAft>
                <a:spcPts val="0"/>
              </a:spcAft>
              <a:buSzPts val="3000"/>
              <a:buNone/>
              <a:defRPr b="0"/>
            </a:lvl3pPr>
            <a:lvl4pPr lvl="3">
              <a:spcBef>
                <a:spcPts val="0"/>
              </a:spcBef>
              <a:spcAft>
                <a:spcPts val="0"/>
              </a:spcAft>
              <a:buSzPts val="3000"/>
              <a:buNone/>
              <a:defRPr b="0"/>
            </a:lvl4pPr>
            <a:lvl5pPr lvl="4">
              <a:spcBef>
                <a:spcPts val="0"/>
              </a:spcBef>
              <a:spcAft>
                <a:spcPts val="0"/>
              </a:spcAft>
              <a:buSzPts val="3000"/>
              <a:buNone/>
              <a:defRPr b="0"/>
            </a:lvl5pPr>
            <a:lvl6pPr lvl="5">
              <a:spcBef>
                <a:spcPts val="0"/>
              </a:spcBef>
              <a:spcAft>
                <a:spcPts val="0"/>
              </a:spcAft>
              <a:buSzPts val="3000"/>
              <a:buNone/>
              <a:defRPr b="0"/>
            </a:lvl6pPr>
            <a:lvl7pPr lvl="6">
              <a:spcBef>
                <a:spcPts val="0"/>
              </a:spcBef>
              <a:spcAft>
                <a:spcPts val="0"/>
              </a:spcAft>
              <a:buSzPts val="3000"/>
              <a:buNone/>
              <a:defRPr b="0"/>
            </a:lvl7pPr>
            <a:lvl8pPr lvl="7">
              <a:spcBef>
                <a:spcPts val="0"/>
              </a:spcBef>
              <a:spcAft>
                <a:spcPts val="0"/>
              </a:spcAft>
              <a:buSzPts val="3000"/>
              <a:buNone/>
              <a:defRPr b="0"/>
            </a:lvl8pPr>
            <a:lvl9pPr lvl="8">
              <a:spcBef>
                <a:spcPts val="0"/>
              </a:spcBef>
              <a:spcAft>
                <a:spcPts val="0"/>
              </a:spcAft>
              <a:buSzPts val="3000"/>
              <a:buNone/>
              <a:defRPr b="0"/>
            </a:lvl9pPr>
          </a:lstStyle>
          <a:p/>
        </p:txBody>
      </p:sp>
      <p:sp>
        <p:nvSpPr>
          <p:cNvPr id="198" name="Google Shape;198;p13"/>
          <p:cNvSpPr txBox="1"/>
          <p:nvPr>
            <p:ph hasCustomPrompt="1" idx="2" type="title"/>
          </p:nvPr>
        </p:nvSpPr>
        <p:spPr>
          <a:xfrm>
            <a:off x="928183" y="1421625"/>
            <a:ext cx="683100" cy="442500"/>
          </a:xfrm>
          <a:prstGeom prst="rect">
            <a:avLst/>
          </a:prstGeom>
        </p:spPr>
        <p:txBody>
          <a:bodyPr anchorCtr="0" anchor="b" bIns="91425" lIns="91425" spcFirstLastPara="1" rIns="91425" wrap="square" tIns="91425">
            <a:noAutofit/>
          </a:bodyPr>
          <a:lstStyle>
            <a:lvl1pPr lvl="0" rtl="0">
              <a:spcBef>
                <a:spcPts val="0"/>
              </a:spcBef>
              <a:spcAft>
                <a:spcPts val="0"/>
              </a:spcAft>
              <a:buSzPts val="3900"/>
              <a:buNone/>
              <a:defRPr sz="2700">
                <a:solidFill>
                  <a:schemeClr val="dk2"/>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99" name="Google Shape;199;p13"/>
          <p:cNvSpPr txBox="1"/>
          <p:nvPr>
            <p:ph idx="1" type="subTitle"/>
          </p:nvPr>
        </p:nvSpPr>
        <p:spPr>
          <a:xfrm>
            <a:off x="928187" y="1828750"/>
            <a:ext cx="36438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0" name="Google Shape;200;p13"/>
          <p:cNvSpPr txBox="1"/>
          <p:nvPr>
            <p:ph idx="3" type="subTitle"/>
          </p:nvPr>
        </p:nvSpPr>
        <p:spPr>
          <a:xfrm>
            <a:off x="928187" y="2283950"/>
            <a:ext cx="3643800" cy="341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1" name="Google Shape;201;p13"/>
          <p:cNvSpPr txBox="1"/>
          <p:nvPr>
            <p:ph hasCustomPrompt="1" idx="4" type="title"/>
          </p:nvPr>
        </p:nvSpPr>
        <p:spPr>
          <a:xfrm>
            <a:off x="4725409" y="1421625"/>
            <a:ext cx="683100" cy="442500"/>
          </a:xfrm>
          <a:prstGeom prst="rect">
            <a:avLst/>
          </a:prstGeom>
        </p:spPr>
        <p:txBody>
          <a:bodyPr anchorCtr="0" anchor="b" bIns="91425" lIns="91425" spcFirstLastPara="1" rIns="91425" wrap="square" tIns="91425">
            <a:noAutofit/>
          </a:bodyPr>
          <a:lstStyle>
            <a:lvl1pPr lvl="0" rtl="0">
              <a:spcBef>
                <a:spcPts val="0"/>
              </a:spcBef>
              <a:spcAft>
                <a:spcPts val="0"/>
              </a:spcAft>
              <a:buSzPts val="3900"/>
              <a:buNone/>
              <a:defRPr sz="2700">
                <a:solidFill>
                  <a:schemeClr val="dk2"/>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202" name="Google Shape;202;p13"/>
          <p:cNvSpPr txBox="1"/>
          <p:nvPr>
            <p:ph idx="5" type="subTitle"/>
          </p:nvPr>
        </p:nvSpPr>
        <p:spPr>
          <a:xfrm>
            <a:off x="4725412" y="1828750"/>
            <a:ext cx="36438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3" name="Google Shape;203;p13"/>
          <p:cNvSpPr txBox="1"/>
          <p:nvPr>
            <p:ph idx="6" type="subTitle"/>
          </p:nvPr>
        </p:nvSpPr>
        <p:spPr>
          <a:xfrm>
            <a:off x="4725412" y="2283950"/>
            <a:ext cx="3643800" cy="341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4" name="Google Shape;204;p13"/>
          <p:cNvSpPr txBox="1"/>
          <p:nvPr>
            <p:ph hasCustomPrompt="1" idx="7" type="title"/>
          </p:nvPr>
        </p:nvSpPr>
        <p:spPr>
          <a:xfrm>
            <a:off x="928183" y="2965575"/>
            <a:ext cx="683100" cy="442500"/>
          </a:xfrm>
          <a:prstGeom prst="rect">
            <a:avLst/>
          </a:prstGeom>
        </p:spPr>
        <p:txBody>
          <a:bodyPr anchorCtr="0" anchor="b" bIns="91425" lIns="91425" spcFirstLastPara="1" rIns="91425" wrap="square" tIns="91425">
            <a:noAutofit/>
          </a:bodyPr>
          <a:lstStyle>
            <a:lvl1pPr lvl="0" rtl="0">
              <a:spcBef>
                <a:spcPts val="0"/>
              </a:spcBef>
              <a:spcAft>
                <a:spcPts val="0"/>
              </a:spcAft>
              <a:buSzPts val="3900"/>
              <a:buNone/>
              <a:defRPr sz="2700">
                <a:solidFill>
                  <a:schemeClr val="dk2"/>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205" name="Google Shape;205;p13"/>
          <p:cNvSpPr txBox="1"/>
          <p:nvPr>
            <p:ph idx="8" type="subTitle"/>
          </p:nvPr>
        </p:nvSpPr>
        <p:spPr>
          <a:xfrm>
            <a:off x="928187" y="3372700"/>
            <a:ext cx="36438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6" name="Google Shape;206;p13"/>
          <p:cNvSpPr txBox="1"/>
          <p:nvPr>
            <p:ph idx="9" type="subTitle"/>
          </p:nvPr>
        </p:nvSpPr>
        <p:spPr>
          <a:xfrm>
            <a:off x="928187" y="3827900"/>
            <a:ext cx="3643800" cy="341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7" name="Google Shape;207;p13"/>
          <p:cNvSpPr txBox="1"/>
          <p:nvPr>
            <p:ph hasCustomPrompt="1" idx="13" type="title"/>
          </p:nvPr>
        </p:nvSpPr>
        <p:spPr>
          <a:xfrm>
            <a:off x="4725409" y="2965575"/>
            <a:ext cx="683100" cy="442500"/>
          </a:xfrm>
          <a:prstGeom prst="rect">
            <a:avLst/>
          </a:prstGeom>
        </p:spPr>
        <p:txBody>
          <a:bodyPr anchorCtr="0" anchor="b" bIns="91425" lIns="91425" spcFirstLastPara="1" rIns="91425" wrap="square" tIns="91425">
            <a:noAutofit/>
          </a:bodyPr>
          <a:lstStyle>
            <a:lvl1pPr lvl="0" rtl="0">
              <a:spcBef>
                <a:spcPts val="0"/>
              </a:spcBef>
              <a:spcAft>
                <a:spcPts val="0"/>
              </a:spcAft>
              <a:buSzPts val="3900"/>
              <a:buNone/>
              <a:defRPr sz="2700">
                <a:solidFill>
                  <a:schemeClr val="dk2"/>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208" name="Google Shape;208;p13"/>
          <p:cNvSpPr txBox="1"/>
          <p:nvPr>
            <p:ph idx="14" type="subTitle"/>
          </p:nvPr>
        </p:nvSpPr>
        <p:spPr>
          <a:xfrm>
            <a:off x="4725412" y="3372700"/>
            <a:ext cx="36438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09" name="Google Shape;209;p13"/>
          <p:cNvSpPr txBox="1"/>
          <p:nvPr>
            <p:ph idx="15" type="subTitle"/>
          </p:nvPr>
        </p:nvSpPr>
        <p:spPr>
          <a:xfrm>
            <a:off x="4725412" y="3827900"/>
            <a:ext cx="3643800" cy="341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210" name="Shape 210"/>
        <p:cNvGrpSpPr/>
        <p:nvPr/>
      </p:nvGrpSpPr>
      <p:grpSpPr>
        <a:xfrm>
          <a:off x="0" y="0"/>
          <a:ext cx="0" cy="0"/>
          <a:chOff x="0" y="0"/>
          <a:chExt cx="0" cy="0"/>
        </a:xfrm>
      </p:grpSpPr>
      <p:grpSp>
        <p:nvGrpSpPr>
          <p:cNvPr id="211" name="Google Shape;211;p14"/>
          <p:cNvGrpSpPr/>
          <p:nvPr/>
        </p:nvGrpSpPr>
        <p:grpSpPr>
          <a:xfrm>
            <a:off x="-2070595" y="138930"/>
            <a:ext cx="12497838" cy="9541363"/>
            <a:chOff x="-2070595" y="138930"/>
            <a:chExt cx="12497838" cy="9541363"/>
          </a:xfrm>
        </p:grpSpPr>
        <p:grpSp>
          <p:nvGrpSpPr>
            <p:cNvPr id="212" name="Google Shape;212;p14"/>
            <p:cNvGrpSpPr/>
            <p:nvPr/>
          </p:nvGrpSpPr>
          <p:grpSpPr>
            <a:xfrm>
              <a:off x="5896649" y="4604007"/>
              <a:ext cx="4530594" cy="5076286"/>
              <a:chOff x="4826000" y="4400753"/>
              <a:chExt cx="4530594" cy="5076286"/>
            </a:xfrm>
          </p:grpSpPr>
          <p:sp>
            <p:nvSpPr>
              <p:cNvPr id="213" name="Google Shape;213;p14"/>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4"/>
            <p:cNvGrpSpPr/>
            <p:nvPr/>
          </p:nvGrpSpPr>
          <p:grpSpPr>
            <a:xfrm rot="-4838195">
              <a:off x="-1944007" y="352516"/>
              <a:ext cx="2325055" cy="2229662"/>
              <a:chOff x="5165475" y="-713653"/>
              <a:chExt cx="2324999" cy="2229609"/>
            </a:xfrm>
          </p:grpSpPr>
          <p:sp>
            <p:nvSpPr>
              <p:cNvPr id="216" name="Google Shape;216;p14"/>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14"/>
            <p:cNvGrpSpPr/>
            <p:nvPr/>
          </p:nvGrpSpPr>
          <p:grpSpPr>
            <a:xfrm rot="5400000">
              <a:off x="151942" y="4400150"/>
              <a:ext cx="722099" cy="407700"/>
              <a:chOff x="1211425" y="918075"/>
              <a:chExt cx="722099" cy="407700"/>
            </a:xfrm>
          </p:grpSpPr>
          <p:sp>
            <p:nvSpPr>
              <p:cNvPr id="219" name="Google Shape;219;p14"/>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7" name="Google Shape;237;p14"/>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
        <p:nvSpPr>
          <p:cNvPr id="239" name="Google Shape;239;p14"/>
          <p:cNvSpPr txBox="1"/>
          <p:nvPr>
            <p:ph idx="1" type="subTitle"/>
          </p:nvPr>
        </p:nvSpPr>
        <p:spPr>
          <a:xfrm>
            <a:off x="1948175" y="1656060"/>
            <a:ext cx="25293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0" name="Google Shape;240;p14"/>
          <p:cNvSpPr txBox="1"/>
          <p:nvPr>
            <p:ph idx="2" type="subTitle"/>
          </p:nvPr>
        </p:nvSpPr>
        <p:spPr>
          <a:xfrm>
            <a:off x="1948175" y="2085866"/>
            <a:ext cx="25293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1" name="Google Shape;241;p14"/>
          <p:cNvSpPr txBox="1"/>
          <p:nvPr>
            <p:ph idx="3" type="subTitle"/>
          </p:nvPr>
        </p:nvSpPr>
        <p:spPr>
          <a:xfrm>
            <a:off x="5364475" y="1656060"/>
            <a:ext cx="25293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2" name="Google Shape;242;p14"/>
          <p:cNvSpPr txBox="1"/>
          <p:nvPr>
            <p:ph idx="4" type="subTitle"/>
          </p:nvPr>
        </p:nvSpPr>
        <p:spPr>
          <a:xfrm>
            <a:off x="5364475" y="2085866"/>
            <a:ext cx="25293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3" name="Google Shape;243;p14"/>
          <p:cNvSpPr txBox="1"/>
          <p:nvPr>
            <p:ph idx="5" type="subTitle"/>
          </p:nvPr>
        </p:nvSpPr>
        <p:spPr>
          <a:xfrm>
            <a:off x="1948175" y="3189270"/>
            <a:ext cx="25293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4" name="Google Shape;244;p14"/>
          <p:cNvSpPr txBox="1"/>
          <p:nvPr>
            <p:ph idx="6" type="subTitle"/>
          </p:nvPr>
        </p:nvSpPr>
        <p:spPr>
          <a:xfrm>
            <a:off x="1948175" y="3619070"/>
            <a:ext cx="25293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5" name="Google Shape;245;p14"/>
          <p:cNvSpPr txBox="1"/>
          <p:nvPr>
            <p:ph idx="7" type="subTitle"/>
          </p:nvPr>
        </p:nvSpPr>
        <p:spPr>
          <a:xfrm>
            <a:off x="5364475" y="3189270"/>
            <a:ext cx="25293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46" name="Google Shape;246;p14"/>
          <p:cNvSpPr txBox="1"/>
          <p:nvPr>
            <p:ph idx="8" type="subTitle"/>
          </p:nvPr>
        </p:nvSpPr>
        <p:spPr>
          <a:xfrm>
            <a:off x="5364475" y="3619070"/>
            <a:ext cx="25293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1">
    <p:spTree>
      <p:nvGrpSpPr>
        <p:cNvPr id="247" name="Shape 247"/>
        <p:cNvGrpSpPr/>
        <p:nvPr/>
      </p:nvGrpSpPr>
      <p:grpSpPr>
        <a:xfrm>
          <a:off x="0" y="0"/>
          <a:ext cx="0" cy="0"/>
          <a:chOff x="0" y="0"/>
          <a:chExt cx="0" cy="0"/>
        </a:xfrm>
      </p:grpSpPr>
      <p:sp>
        <p:nvSpPr>
          <p:cNvPr id="248" name="Google Shape;248;p15"/>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15"/>
          <p:cNvGrpSpPr/>
          <p:nvPr/>
        </p:nvGrpSpPr>
        <p:grpSpPr>
          <a:xfrm>
            <a:off x="-2070595" y="138930"/>
            <a:ext cx="12497838" cy="9541363"/>
            <a:chOff x="-2070595" y="138930"/>
            <a:chExt cx="12497838" cy="9541363"/>
          </a:xfrm>
        </p:grpSpPr>
        <p:grpSp>
          <p:nvGrpSpPr>
            <p:cNvPr id="250" name="Google Shape;250;p15"/>
            <p:cNvGrpSpPr/>
            <p:nvPr/>
          </p:nvGrpSpPr>
          <p:grpSpPr>
            <a:xfrm>
              <a:off x="5896649" y="4604007"/>
              <a:ext cx="4530594" cy="5076286"/>
              <a:chOff x="4826000" y="4400753"/>
              <a:chExt cx="4530594" cy="5076286"/>
            </a:xfrm>
          </p:grpSpPr>
          <p:sp>
            <p:nvSpPr>
              <p:cNvPr id="251" name="Google Shape;251;p15"/>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15"/>
            <p:cNvGrpSpPr/>
            <p:nvPr/>
          </p:nvGrpSpPr>
          <p:grpSpPr>
            <a:xfrm rot="-4838195">
              <a:off x="-1944007" y="352516"/>
              <a:ext cx="2325055" cy="2229662"/>
              <a:chOff x="5165475" y="-713653"/>
              <a:chExt cx="2324999" cy="2229609"/>
            </a:xfrm>
          </p:grpSpPr>
          <p:sp>
            <p:nvSpPr>
              <p:cNvPr id="254" name="Google Shape;254;p15"/>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5"/>
            <p:cNvGrpSpPr/>
            <p:nvPr/>
          </p:nvGrpSpPr>
          <p:grpSpPr>
            <a:xfrm rot="5400000">
              <a:off x="151942" y="4400150"/>
              <a:ext cx="722099" cy="407700"/>
              <a:chOff x="1211425" y="918075"/>
              <a:chExt cx="722099" cy="407700"/>
            </a:xfrm>
          </p:grpSpPr>
          <p:sp>
            <p:nvSpPr>
              <p:cNvPr id="257" name="Google Shape;257;p15"/>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5"/>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5"/>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5"/>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5"/>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5"/>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5"/>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5"/>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5"/>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5"/>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5" name="Google Shape;275;p15"/>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
        <p:nvSpPr>
          <p:cNvPr id="276" name="Google Shape;276;p15"/>
          <p:cNvSpPr txBox="1"/>
          <p:nvPr>
            <p:ph idx="1" type="subTitle"/>
          </p:nvPr>
        </p:nvSpPr>
        <p:spPr>
          <a:xfrm>
            <a:off x="1233033" y="1787790"/>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77" name="Google Shape;277;p15"/>
          <p:cNvSpPr txBox="1"/>
          <p:nvPr>
            <p:ph idx="2" type="subTitle"/>
          </p:nvPr>
        </p:nvSpPr>
        <p:spPr>
          <a:xfrm>
            <a:off x="1233033" y="2217594"/>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78" name="Google Shape;278;p15"/>
          <p:cNvSpPr txBox="1"/>
          <p:nvPr>
            <p:ph idx="3" type="subTitle"/>
          </p:nvPr>
        </p:nvSpPr>
        <p:spPr>
          <a:xfrm>
            <a:off x="3630986" y="1787790"/>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79" name="Google Shape;279;p15"/>
          <p:cNvSpPr txBox="1"/>
          <p:nvPr>
            <p:ph idx="4" type="subTitle"/>
          </p:nvPr>
        </p:nvSpPr>
        <p:spPr>
          <a:xfrm>
            <a:off x="3630986" y="2217594"/>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0" name="Google Shape;280;p15"/>
          <p:cNvSpPr txBox="1"/>
          <p:nvPr>
            <p:ph idx="5" type="subTitle"/>
          </p:nvPr>
        </p:nvSpPr>
        <p:spPr>
          <a:xfrm>
            <a:off x="1233033" y="3369841"/>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1" name="Google Shape;281;p15"/>
          <p:cNvSpPr txBox="1"/>
          <p:nvPr>
            <p:ph idx="6" type="subTitle"/>
          </p:nvPr>
        </p:nvSpPr>
        <p:spPr>
          <a:xfrm>
            <a:off x="1233033" y="3799640"/>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2" name="Google Shape;282;p15"/>
          <p:cNvSpPr txBox="1"/>
          <p:nvPr>
            <p:ph idx="7" type="subTitle"/>
          </p:nvPr>
        </p:nvSpPr>
        <p:spPr>
          <a:xfrm>
            <a:off x="3630986" y="3369841"/>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3" name="Google Shape;283;p15"/>
          <p:cNvSpPr txBox="1"/>
          <p:nvPr>
            <p:ph idx="8" type="subTitle"/>
          </p:nvPr>
        </p:nvSpPr>
        <p:spPr>
          <a:xfrm>
            <a:off x="3630986" y="3799640"/>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4" name="Google Shape;284;p15"/>
          <p:cNvSpPr txBox="1"/>
          <p:nvPr>
            <p:ph idx="9" type="subTitle"/>
          </p:nvPr>
        </p:nvSpPr>
        <p:spPr>
          <a:xfrm>
            <a:off x="6028940" y="1787790"/>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5" name="Google Shape;285;p15"/>
          <p:cNvSpPr txBox="1"/>
          <p:nvPr>
            <p:ph idx="13" type="subTitle"/>
          </p:nvPr>
        </p:nvSpPr>
        <p:spPr>
          <a:xfrm>
            <a:off x="6028940" y="2217594"/>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6" name="Google Shape;286;p15"/>
          <p:cNvSpPr txBox="1"/>
          <p:nvPr>
            <p:ph idx="14" type="subTitle"/>
          </p:nvPr>
        </p:nvSpPr>
        <p:spPr>
          <a:xfrm>
            <a:off x="6028940" y="3369841"/>
            <a:ext cx="2075400" cy="442500"/>
          </a:xfrm>
          <a:prstGeom prst="rect">
            <a:avLst/>
          </a:prstGeom>
        </p:spPr>
        <p:txBody>
          <a:bodyPr anchorCtr="0" anchor="b" bIns="0" lIns="91425" spcFirstLastPara="1" rIns="91425" wrap="square" tIns="91425">
            <a:noAutofit/>
          </a:bodyPr>
          <a:lstStyle>
            <a:lvl1pPr lvl="0" rtl="0">
              <a:lnSpc>
                <a:spcPct val="100000"/>
              </a:lnSpc>
              <a:spcBef>
                <a:spcPts val="0"/>
              </a:spcBef>
              <a:spcAft>
                <a:spcPts val="0"/>
              </a:spcAft>
              <a:buSzPts val="1200"/>
              <a:buNone/>
              <a:defRPr sz="2200">
                <a:latin typeface="Poppins"/>
                <a:ea typeface="Poppins"/>
                <a:cs typeface="Poppins"/>
                <a:sym typeface="Poppi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287" name="Google Shape;287;p15"/>
          <p:cNvSpPr txBox="1"/>
          <p:nvPr>
            <p:ph idx="15" type="subTitle"/>
          </p:nvPr>
        </p:nvSpPr>
        <p:spPr>
          <a:xfrm>
            <a:off x="6028940" y="3799640"/>
            <a:ext cx="2075400" cy="5160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n columns">
  <p:cSld name="CUSTOM_2_1_1">
    <p:spTree>
      <p:nvGrpSpPr>
        <p:cNvPr id="288" name="Shape 288"/>
        <p:cNvGrpSpPr/>
        <p:nvPr/>
      </p:nvGrpSpPr>
      <p:grpSpPr>
        <a:xfrm>
          <a:off x="0" y="0"/>
          <a:ext cx="0" cy="0"/>
          <a:chOff x="0" y="0"/>
          <a:chExt cx="0" cy="0"/>
        </a:xfrm>
      </p:grpSpPr>
      <p:grpSp>
        <p:nvGrpSpPr>
          <p:cNvPr id="289" name="Google Shape;289;p16"/>
          <p:cNvGrpSpPr/>
          <p:nvPr/>
        </p:nvGrpSpPr>
        <p:grpSpPr>
          <a:xfrm>
            <a:off x="1049536" y="1456947"/>
            <a:ext cx="9644714" cy="6935114"/>
            <a:chOff x="1049536" y="1456947"/>
            <a:chExt cx="9644714" cy="6935114"/>
          </a:xfrm>
        </p:grpSpPr>
        <p:grpSp>
          <p:nvGrpSpPr>
            <p:cNvPr id="290" name="Google Shape;290;p16"/>
            <p:cNvGrpSpPr/>
            <p:nvPr/>
          </p:nvGrpSpPr>
          <p:grpSpPr>
            <a:xfrm rot="1004114">
              <a:off x="1470040" y="4575799"/>
              <a:ext cx="3325019" cy="3409752"/>
              <a:chOff x="7159200" y="2117361"/>
              <a:chExt cx="2271501" cy="2329387"/>
            </a:xfrm>
          </p:grpSpPr>
          <p:sp>
            <p:nvSpPr>
              <p:cNvPr id="291" name="Google Shape;291;p16"/>
              <p:cNvSpPr/>
              <p:nvPr/>
            </p:nvSpPr>
            <p:spPr>
              <a:xfrm>
                <a:off x="8101533" y="2117361"/>
                <a:ext cx="632883" cy="71589"/>
              </a:xfrm>
              <a:custGeom>
                <a:rect b="b" l="l" r="r" t="t"/>
                <a:pathLst>
                  <a:path extrusionOk="0" fill="none" h="1724" w="15241">
                    <a:moveTo>
                      <a:pt x="1" y="999"/>
                    </a:moveTo>
                    <a:cubicBezTo>
                      <a:pt x="3527" y="137"/>
                      <a:pt x="7182" y="1"/>
                      <a:pt x="10764" y="596"/>
                    </a:cubicBezTo>
                    <a:cubicBezTo>
                      <a:pt x="12286" y="846"/>
                      <a:pt x="13783" y="1224"/>
                      <a:pt x="15240" y="1723"/>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7159200" y="2158803"/>
                <a:ext cx="2271501" cy="2287944"/>
              </a:xfrm>
              <a:custGeom>
                <a:rect b="b" l="l" r="r" t="t"/>
                <a:pathLst>
                  <a:path extrusionOk="0" fill="none" h="55098" w="54702">
                    <a:moveTo>
                      <a:pt x="54702" y="34835"/>
                    </a:moveTo>
                    <a:cubicBezTo>
                      <a:pt x="50572" y="47200"/>
                      <a:pt x="37973" y="55097"/>
                      <a:pt x="24690" y="52916"/>
                    </a:cubicBezTo>
                    <a:cubicBezTo>
                      <a:pt x="9974" y="50492"/>
                      <a:pt x="0" y="36598"/>
                      <a:pt x="2423" y="21874"/>
                    </a:cubicBezTo>
                    <a:cubicBezTo>
                      <a:pt x="4235" y="10853"/>
                      <a:pt x="12486" y="2488"/>
                      <a:pt x="22694" y="1"/>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8730018" y="2175496"/>
                <a:ext cx="70219" cy="59339"/>
              </a:xfrm>
              <a:custGeom>
                <a:rect b="b" l="l" r="r" t="t"/>
                <a:pathLst>
                  <a:path extrusionOk="0" h="1429" w="1691">
                    <a:moveTo>
                      <a:pt x="767" y="1"/>
                    </a:moveTo>
                    <a:cubicBezTo>
                      <a:pt x="442" y="1"/>
                      <a:pt x="123" y="218"/>
                      <a:pt x="65" y="597"/>
                    </a:cubicBezTo>
                    <a:cubicBezTo>
                      <a:pt x="0" y="983"/>
                      <a:pt x="258" y="1354"/>
                      <a:pt x="653" y="1418"/>
                    </a:cubicBezTo>
                    <a:cubicBezTo>
                      <a:pt x="694" y="1425"/>
                      <a:pt x="735" y="1429"/>
                      <a:pt x="775" y="1429"/>
                    </a:cubicBezTo>
                    <a:cubicBezTo>
                      <a:pt x="1328" y="1429"/>
                      <a:pt x="1690" y="780"/>
                      <a:pt x="1345" y="299"/>
                    </a:cubicBezTo>
                    <a:cubicBezTo>
                      <a:pt x="1198" y="95"/>
                      <a:pt x="981" y="1"/>
                      <a:pt x="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16"/>
            <p:cNvGrpSpPr/>
            <p:nvPr/>
          </p:nvGrpSpPr>
          <p:grpSpPr>
            <a:xfrm>
              <a:off x="8369250" y="1456947"/>
              <a:ext cx="2324999" cy="2229609"/>
              <a:chOff x="5165475" y="-713653"/>
              <a:chExt cx="2324999" cy="2229609"/>
            </a:xfrm>
          </p:grpSpPr>
          <p:sp>
            <p:nvSpPr>
              <p:cNvPr id="295" name="Google Shape;295;p16"/>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 name="Google Shape;297;p16"/>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
        <p:nvSpPr>
          <p:cNvPr id="299" name="Google Shape;299;p16"/>
          <p:cNvSpPr txBox="1"/>
          <p:nvPr>
            <p:ph idx="1" type="subTitle"/>
          </p:nvPr>
        </p:nvSpPr>
        <p:spPr>
          <a:xfrm>
            <a:off x="1752593" y="1319221"/>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0" name="Google Shape;300;p16"/>
          <p:cNvSpPr txBox="1"/>
          <p:nvPr>
            <p:ph idx="2" type="subTitle"/>
          </p:nvPr>
        </p:nvSpPr>
        <p:spPr>
          <a:xfrm>
            <a:off x="1752593" y="1965909"/>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1" name="Google Shape;301;p16"/>
          <p:cNvSpPr txBox="1"/>
          <p:nvPr>
            <p:ph idx="3" type="subTitle"/>
          </p:nvPr>
        </p:nvSpPr>
        <p:spPr>
          <a:xfrm>
            <a:off x="1752593" y="2612596"/>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2" name="Google Shape;302;p16"/>
          <p:cNvSpPr txBox="1"/>
          <p:nvPr>
            <p:ph idx="4" type="subTitle"/>
          </p:nvPr>
        </p:nvSpPr>
        <p:spPr>
          <a:xfrm>
            <a:off x="1752593" y="3259284"/>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3" name="Google Shape;303;p16"/>
          <p:cNvSpPr txBox="1"/>
          <p:nvPr>
            <p:ph idx="5" type="subTitle"/>
          </p:nvPr>
        </p:nvSpPr>
        <p:spPr>
          <a:xfrm>
            <a:off x="1752593" y="3905971"/>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4" name="Google Shape;304;p16"/>
          <p:cNvSpPr txBox="1"/>
          <p:nvPr>
            <p:ph idx="6" type="subTitle"/>
          </p:nvPr>
        </p:nvSpPr>
        <p:spPr>
          <a:xfrm>
            <a:off x="5535168" y="1319221"/>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5" name="Google Shape;305;p16"/>
          <p:cNvSpPr txBox="1"/>
          <p:nvPr>
            <p:ph idx="7" type="subTitle"/>
          </p:nvPr>
        </p:nvSpPr>
        <p:spPr>
          <a:xfrm>
            <a:off x="5535168" y="1965909"/>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6" name="Google Shape;306;p16"/>
          <p:cNvSpPr txBox="1"/>
          <p:nvPr>
            <p:ph idx="8" type="subTitle"/>
          </p:nvPr>
        </p:nvSpPr>
        <p:spPr>
          <a:xfrm>
            <a:off x="5535168" y="2612596"/>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7" name="Google Shape;307;p16"/>
          <p:cNvSpPr txBox="1"/>
          <p:nvPr>
            <p:ph idx="9" type="subTitle"/>
          </p:nvPr>
        </p:nvSpPr>
        <p:spPr>
          <a:xfrm>
            <a:off x="5535168" y="3259284"/>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08" name="Google Shape;308;p16"/>
          <p:cNvSpPr txBox="1"/>
          <p:nvPr>
            <p:ph idx="13" type="subTitle"/>
          </p:nvPr>
        </p:nvSpPr>
        <p:spPr>
          <a:xfrm>
            <a:off x="5535168" y="3905971"/>
            <a:ext cx="2694000" cy="516000"/>
          </a:xfrm>
          <a:prstGeom prst="rect">
            <a:avLst/>
          </a:prstGeom>
          <a:ln cap="flat" cmpd="sng" w="9525">
            <a:solidFill>
              <a:schemeClr val="lt2"/>
            </a:solidFill>
            <a:prstDash val="solid"/>
            <a:round/>
            <a:headEnd len="sm" w="sm" type="none"/>
            <a:tailEnd len="sm" w="sm" type="none"/>
          </a:ln>
        </p:spPr>
        <p:txBody>
          <a:bodyPr anchorCtr="0" anchor="t" bIns="0" lIns="91425" spcFirstLastPara="1" rIns="91425" wrap="square" tIns="91425">
            <a:noAutofit/>
          </a:bodyPr>
          <a:lstStyle>
            <a:lvl1pPr lvl="0" rtl="0">
              <a:lnSpc>
                <a:spcPct val="100000"/>
              </a:lnSpc>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
    <p:spTree>
      <p:nvGrpSpPr>
        <p:cNvPr id="309" name="Shape 309"/>
        <p:cNvGrpSpPr/>
        <p:nvPr/>
      </p:nvGrpSpPr>
      <p:grpSpPr>
        <a:xfrm>
          <a:off x="0" y="0"/>
          <a:ext cx="0" cy="0"/>
          <a:chOff x="0" y="0"/>
          <a:chExt cx="0" cy="0"/>
        </a:xfrm>
      </p:grpSpPr>
      <p:grpSp>
        <p:nvGrpSpPr>
          <p:cNvPr id="310" name="Google Shape;310;p17"/>
          <p:cNvGrpSpPr/>
          <p:nvPr/>
        </p:nvGrpSpPr>
        <p:grpSpPr>
          <a:xfrm>
            <a:off x="185623" y="1551078"/>
            <a:ext cx="13605016" cy="5724229"/>
            <a:chOff x="185623" y="1551078"/>
            <a:chExt cx="13605016" cy="5724229"/>
          </a:xfrm>
        </p:grpSpPr>
        <p:grpSp>
          <p:nvGrpSpPr>
            <p:cNvPr id="311" name="Google Shape;311;p17"/>
            <p:cNvGrpSpPr/>
            <p:nvPr/>
          </p:nvGrpSpPr>
          <p:grpSpPr>
            <a:xfrm rot="5400000">
              <a:off x="-88908" y="2405016"/>
              <a:ext cx="882533" cy="333471"/>
              <a:chOff x="3551575" y="3215125"/>
              <a:chExt cx="389450" cy="147150"/>
            </a:xfrm>
          </p:grpSpPr>
          <p:sp>
            <p:nvSpPr>
              <p:cNvPr id="312" name="Google Shape;312;p17"/>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3" name="Google Shape;313;p17"/>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4" name="Google Shape;314;p17"/>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5" name="Google Shape;315;p17"/>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6" name="Google Shape;316;p17"/>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7" name="Google Shape;317;p17"/>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8" name="Google Shape;318;p17"/>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19" name="Google Shape;319;p17"/>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0" name="Google Shape;320;p17"/>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1" name="Google Shape;321;p17"/>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2" name="Google Shape;322;p17"/>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3" name="Google Shape;323;p17"/>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4" name="Google Shape;324;p17"/>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5" name="Google Shape;325;p17"/>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6" name="Google Shape;326;p17"/>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7" name="Google Shape;327;p17"/>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8" name="Google Shape;328;p17"/>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29" name="Google Shape;329;p17"/>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0" name="Google Shape;330;p17"/>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1" name="Google Shape;331;p17"/>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2" name="Google Shape;332;p17"/>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3" name="Google Shape;333;p17"/>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34" name="Google Shape;334;p17"/>
            <p:cNvGrpSpPr/>
            <p:nvPr/>
          </p:nvGrpSpPr>
          <p:grpSpPr>
            <a:xfrm rot="6249845">
              <a:off x="2612509" y="4760549"/>
              <a:ext cx="2325002" cy="2229611"/>
              <a:chOff x="5165475" y="-713653"/>
              <a:chExt cx="2324999" cy="2229609"/>
            </a:xfrm>
          </p:grpSpPr>
          <p:sp>
            <p:nvSpPr>
              <p:cNvPr id="335" name="Google Shape;335;p17"/>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6" name="Google Shape;336;p17"/>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37" name="Google Shape;337;p17"/>
            <p:cNvGrpSpPr/>
            <p:nvPr/>
          </p:nvGrpSpPr>
          <p:grpSpPr>
            <a:xfrm flipH="1" rot="-5400000">
              <a:off x="8987199" y="1278232"/>
              <a:ext cx="4530594" cy="5076286"/>
              <a:chOff x="4826000" y="4400753"/>
              <a:chExt cx="4530594" cy="5076286"/>
            </a:xfrm>
          </p:grpSpPr>
          <p:sp>
            <p:nvSpPr>
              <p:cNvPr id="338" name="Google Shape;338;p17"/>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39" name="Google Shape;339;p17"/>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sp>
        <p:nvSpPr>
          <p:cNvPr id="340" name="Google Shape;340;p17"/>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txBox="1"/>
          <p:nvPr>
            <p:ph hasCustomPrompt="1" type="title"/>
          </p:nvPr>
        </p:nvSpPr>
        <p:spPr>
          <a:xfrm>
            <a:off x="1289888" y="1014358"/>
            <a:ext cx="3201300" cy="1036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2" name="Google Shape;342;p17"/>
          <p:cNvSpPr txBox="1"/>
          <p:nvPr>
            <p:ph idx="1" type="subTitle"/>
          </p:nvPr>
        </p:nvSpPr>
        <p:spPr>
          <a:xfrm>
            <a:off x="1289888" y="1953556"/>
            <a:ext cx="3201300" cy="443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43" name="Google Shape;343;p17"/>
          <p:cNvSpPr txBox="1"/>
          <p:nvPr>
            <p:ph hasCustomPrompt="1" idx="2" type="title"/>
          </p:nvPr>
        </p:nvSpPr>
        <p:spPr>
          <a:xfrm>
            <a:off x="5079313" y="1014358"/>
            <a:ext cx="3201300" cy="1036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4" name="Google Shape;344;p17"/>
          <p:cNvSpPr txBox="1"/>
          <p:nvPr>
            <p:ph idx="3" type="subTitle"/>
          </p:nvPr>
        </p:nvSpPr>
        <p:spPr>
          <a:xfrm>
            <a:off x="5079313" y="1953556"/>
            <a:ext cx="3201300" cy="443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45" name="Google Shape;345;p17"/>
          <p:cNvSpPr txBox="1"/>
          <p:nvPr>
            <p:ph hasCustomPrompt="1" idx="4" type="title"/>
          </p:nvPr>
        </p:nvSpPr>
        <p:spPr>
          <a:xfrm>
            <a:off x="1289888" y="2891884"/>
            <a:ext cx="3201300" cy="1036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6" name="Google Shape;346;p17"/>
          <p:cNvSpPr txBox="1"/>
          <p:nvPr>
            <p:ph idx="5" type="subTitle"/>
          </p:nvPr>
        </p:nvSpPr>
        <p:spPr>
          <a:xfrm>
            <a:off x="1289888" y="3831083"/>
            <a:ext cx="3201300" cy="443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sz="1600">
                <a:latin typeface="Open Sans"/>
                <a:ea typeface="Open Sans"/>
                <a:cs typeface="Open Sans"/>
                <a:sym typeface="Open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47" name="Google Shape;347;p17"/>
          <p:cNvSpPr txBox="1"/>
          <p:nvPr>
            <p:ph hasCustomPrompt="1" idx="6" type="title"/>
          </p:nvPr>
        </p:nvSpPr>
        <p:spPr>
          <a:xfrm>
            <a:off x="5079313" y="2891884"/>
            <a:ext cx="3201300" cy="10362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5000">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8" name="Google Shape;348;p17"/>
          <p:cNvSpPr txBox="1"/>
          <p:nvPr>
            <p:ph idx="7" type="subTitle"/>
          </p:nvPr>
        </p:nvSpPr>
        <p:spPr>
          <a:xfrm>
            <a:off x="5079313" y="3831083"/>
            <a:ext cx="3201300" cy="443400"/>
          </a:xfrm>
          <a:prstGeom prst="rect">
            <a:avLst/>
          </a:prstGeom>
        </p:spPr>
        <p:txBody>
          <a:bodyPr anchorCtr="0" anchor="t" bIns="0" lIns="91425" spcFirstLastPara="1" rIns="91425" wrap="square" tIns="91425">
            <a:noAutofit/>
          </a:bodyPr>
          <a:lstStyle>
            <a:lvl1pPr lvl="0" rtl="0">
              <a:lnSpc>
                <a:spcPct val="100000"/>
              </a:lnSpc>
              <a:spcBef>
                <a:spcPts val="0"/>
              </a:spcBef>
              <a:spcAft>
                <a:spcPts val="0"/>
              </a:spcAft>
              <a:buSzPts val="1200"/>
              <a:buNone/>
              <a:defRPr sz="1600">
                <a:latin typeface="Open Sans"/>
                <a:ea typeface="Open Sans"/>
                <a:cs typeface="Open Sans"/>
                <a:sym typeface="Open Sans"/>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349" name="Shape 349"/>
        <p:cNvGrpSpPr/>
        <p:nvPr/>
      </p:nvGrpSpPr>
      <p:grpSpPr>
        <a:xfrm>
          <a:off x="0" y="0"/>
          <a:ext cx="0" cy="0"/>
          <a:chOff x="0" y="0"/>
          <a:chExt cx="0" cy="0"/>
        </a:xfrm>
      </p:grpSpPr>
      <p:grpSp>
        <p:nvGrpSpPr>
          <p:cNvPr id="350" name="Google Shape;350;p18"/>
          <p:cNvGrpSpPr/>
          <p:nvPr/>
        </p:nvGrpSpPr>
        <p:grpSpPr>
          <a:xfrm>
            <a:off x="1049536" y="1456947"/>
            <a:ext cx="9644714" cy="6935114"/>
            <a:chOff x="1049536" y="1456947"/>
            <a:chExt cx="9644714" cy="6935114"/>
          </a:xfrm>
        </p:grpSpPr>
        <p:grpSp>
          <p:nvGrpSpPr>
            <p:cNvPr id="351" name="Google Shape;351;p18"/>
            <p:cNvGrpSpPr/>
            <p:nvPr/>
          </p:nvGrpSpPr>
          <p:grpSpPr>
            <a:xfrm rot="1004114">
              <a:off x="1470040" y="4575799"/>
              <a:ext cx="3325019" cy="3409752"/>
              <a:chOff x="7159200" y="2117361"/>
              <a:chExt cx="2271501" cy="2329387"/>
            </a:xfrm>
          </p:grpSpPr>
          <p:sp>
            <p:nvSpPr>
              <p:cNvPr id="352" name="Google Shape;352;p18"/>
              <p:cNvSpPr/>
              <p:nvPr/>
            </p:nvSpPr>
            <p:spPr>
              <a:xfrm>
                <a:off x="8101533" y="2117361"/>
                <a:ext cx="632883" cy="71589"/>
              </a:xfrm>
              <a:custGeom>
                <a:rect b="b" l="l" r="r" t="t"/>
                <a:pathLst>
                  <a:path extrusionOk="0" fill="none" h="1724" w="15241">
                    <a:moveTo>
                      <a:pt x="1" y="999"/>
                    </a:moveTo>
                    <a:cubicBezTo>
                      <a:pt x="3527" y="137"/>
                      <a:pt x="7182" y="1"/>
                      <a:pt x="10764" y="596"/>
                    </a:cubicBezTo>
                    <a:cubicBezTo>
                      <a:pt x="12286" y="846"/>
                      <a:pt x="13783" y="1224"/>
                      <a:pt x="15240" y="1723"/>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8"/>
              <p:cNvSpPr/>
              <p:nvPr/>
            </p:nvSpPr>
            <p:spPr>
              <a:xfrm>
                <a:off x="7159200" y="2158803"/>
                <a:ext cx="2271501" cy="2287944"/>
              </a:xfrm>
              <a:custGeom>
                <a:rect b="b" l="l" r="r" t="t"/>
                <a:pathLst>
                  <a:path extrusionOk="0" fill="none" h="55098" w="54702">
                    <a:moveTo>
                      <a:pt x="54702" y="34835"/>
                    </a:moveTo>
                    <a:cubicBezTo>
                      <a:pt x="50572" y="47200"/>
                      <a:pt x="37973" y="55097"/>
                      <a:pt x="24690" y="52916"/>
                    </a:cubicBezTo>
                    <a:cubicBezTo>
                      <a:pt x="9974" y="50492"/>
                      <a:pt x="0" y="36598"/>
                      <a:pt x="2423" y="21874"/>
                    </a:cubicBezTo>
                    <a:cubicBezTo>
                      <a:pt x="4235" y="10853"/>
                      <a:pt x="12486" y="2488"/>
                      <a:pt x="22694" y="1"/>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8"/>
              <p:cNvSpPr/>
              <p:nvPr/>
            </p:nvSpPr>
            <p:spPr>
              <a:xfrm>
                <a:off x="8730018" y="2175496"/>
                <a:ext cx="70219" cy="59339"/>
              </a:xfrm>
              <a:custGeom>
                <a:rect b="b" l="l" r="r" t="t"/>
                <a:pathLst>
                  <a:path extrusionOk="0" h="1429" w="1691">
                    <a:moveTo>
                      <a:pt x="767" y="1"/>
                    </a:moveTo>
                    <a:cubicBezTo>
                      <a:pt x="442" y="1"/>
                      <a:pt x="123" y="218"/>
                      <a:pt x="65" y="597"/>
                    </a:cubicBezTo>
                    <a:cubicBezTo>
                      <a:pt x="0" y="983"/>
                      <a:pt x="258" y="1354"/>
                      <a:pt x="653" y="1418"/>
                    </a:cubicBezTo>
                    <a:cubicBezTo>
                      <a:pt x="694" y="1425"/>
                      <a:pt x="735" y="1429"/>
                      <a:pt x="775" y="1429"/>
                    </a:cubicBezTo>
                    <a:cubicBezTo>
                      <a:pt x="1328" y="1429"/>
                      <a:pt x="1690" y="780"/>
                      <a:pt x="1345" y="299"/>
                    </a:cubicBezTo>
                    <a:cubicBezTo>
                      <a:pt x="1198" y="95"/>
                      <a:pt x="981" y="1"/>
                      <a:pt x="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18"/>
            <p:cNvGrpSpPr/>
            <p:nvPr/>
          </p:nvGrpSpPr>
          <p:grpSpPr>
            <a:xfrm>
              <a:off x="8369250" y="1456947"/>
              <a:ext cx="2324999" cy="2229609"/>
              <a:chOff x="5165475" y="-713653"/>
              <a:chExt cx="2324999" cy="2229609"/>
            </a:xfrm>
          </p:grpSpPr>
          <p:sp>
            <p:nvSpPr>
              <p:cNvPr id="356" name="Google Shape;356;p18"/>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8"/>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8" name="Google Shape;358;p18"/>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8"/>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360" name="Shape 360"/>
        <p:cNvGrpSpPr/>
        <p:nvPr/>
      </p:nvGrpSpPr>
      <p:grpSpPr>
        <a:xfrm>
          <a:off x="0" y="0"/>
          <a:ext cx="0" cy="0"/>
          <a:chOff x="0" y="0"/>
          <a:chExt cx="0" cy="0"/>
        </a:xfrm>
      </p:grpSpPr>
      <p:sp>
        <p:nvSpPr>
          <p:cNvPr id="361" name="Google Shape;361;p19"/>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19"/>
          <p:cNvGrpSpPr/>
          <p:nvPr/>
        </p:nvGrpSpPr>
        <p:grpSpPr>
          <a:xfrm>
            <a:off x="-2070595" y="138930"/>
            <a:ext cx="12497838" cy="9541363"/>
            <a:chOff x="-2070595" y="138930"/>
            <a:chExt cx="12497838" cy="9541363"/>
          </a:xfrm>
        </p:grpSpPr>
        <p:grpSp>
          <p:nvGrpSpPr>
            <p:cNvPr id="363" name="Google Shape;363;p19"/>
            <p:cNvGrpSpPr/>
            <p:nvPr/>
          </p:nvGrpSpPr>
          <p:grpSpPr>
            <a:xfrm>
              <a:off x="5896649" y="4604007"/>
              <a:ext cx="4530594" cy="5076286"/>
              <a:chOff x="4826000" y="4400753"/>
              <a:chExt cx="4530594" cy="5076286"/>
            </a:xfrm>
          </p:grpSpPr>
          <p:sp>
            <p:nvSpPr>
              <p:cNvPr id="364" name="Google Shape;364;p19"/>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19"/>
            <p:cNvGrpSpPr/>
            <p:nvPr/>
          </p:nvGrpSpPr>
          <p:grpSpPr>
            <a:xfrm rot="-4838195">
              <a:off x="-1944007" y="352516"/>
              <a:ext cx="2325055" cy="2229662"/>
              <a:chOff x="5165475" y="-713653"/>
              <a:chExt cx="2324999" cy="2229609"/>
            </a:xfrm>
          </p:grpSpPr>
          <p:sp>
            <p:nvSpPr>
              <p:cNvPr id="367" name="Google Shape;367;p19"/>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 name="Google Shape;369;p19"/>
            <p:cNvGrpSpPr/>
            <p:nvPr/>
          </p:nvGrpSpPr>
          <p:grpSpPr>
            <a:xfrm rot="5400000">
              <a:off x="151942" y="4400150"/>
              <a:ext cx="722099" cy="407700"/>
              <a:chOff x="1211425" y="918075"/>
              <a:chExt cx="722099" cy="407700"/>
            </a:xfrm>
          </p:grpSpPr>
          <p:sp>
            <p:nvSpPr>
              <p:cNvPr id="370" name="Google Shape;370;p19"/>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9"/>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9"/>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9"/>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9"/>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9"/>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9"/>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9"/>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9"/>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9"/>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9"/>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9"/>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9"/>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9"/>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9"/>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9"/>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9"/>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9"/>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8" name="Google Shape;388;p19"/>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_1_1">
    <p:spTree>
      <p:nvGrpSpPr>
        <p:cNvPr id="389" name="Shape 389"/>
        <p:cNvGrpSpPr/>
        <p:nvPr/>
      </p:nvGrpSpPr>
      <p:grpSpPr>
        <a:xfrm>
          <a:off x="0" y="0"/>
          <a:ext cx="0" cy="0"/>
          <a:chOff x="0" y="0"/>
          <a:chExt cx="0" cy="0"/>
        </a:xfrm>
      </p:grpSpPr>
      <p:sp>
        <p:nvSpPr>
          <p:cNvPr id="390" name="Google Shape;390;p20"/>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grpSp>
        <p:nvGrpSpPr>
          <p:cNvPr id="391" name="Google Shape;391;p20"/>
          <p:cNvGrpSpPr/>
          <p:nvPr/>
        </p:nvGrpSpPr>
        <p:grpSpPr>
          <a:xfrm flipH="1">
            <a:off x="-4654543" y="1551078"/>
            <a:ext cx="13605016" cy="5724229"/>
            <a:chOff x="185623" y="1551078"/>
            <a:chExt cx="13605016" cy="5724229"/>
          </a:xfrm>
        </p:grpSpPr>
        <p:grpSp>
          <p:nvGrpSpPr>
            <p:cNvPr id="392" name="Google Shape;392;p20"/>
            <p:cNvGrpSpPr/>
            <p:nvPr/>
          </p:nvGrpSpPr>
          <p:grpSpPr>
            <a:xfrm rot="5400000">
              <a:off x="-88908" y="2405016"/>
              <a:ext cx="882533" cy="333471"/>
              <a:chOff x="3551575" y="3215125"/>
              <a:chExt cx="389450" cy="147150"/>
            </a:xfrm>
          </p:grpSpPr>
          <p:sp>
            <p:nvSpPr>
              <p:cNvPr id="393" name="Google Shape;393;p20"/>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0"/>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 name="Google Shape;415;p20"/>
            <p:cNvGrpSpPr/>
            <p:nvPr/>
          </p:nvGrpSpPr>
          <p:grpSpPr>
            <a:xfrm rot="6249845">
              <a:off x="2612509" y="4760549"/>
              <a:ext cx="2325002" cy="2229611"/>
              <a:chOff x="5165475" y="-713653"/>
              <a:chExt cx="2324999" cy="2229609"/>
            </a:xfrm>
          </p:grpSpPr>
          <p:sp>
            <p:nvSpPr>
              <p:cNvPr id="416" name="Google Shape;416;p20"/>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 name="Google Shape;418;p20"/>
            <p:cNvGrpSpPr/>
            <p:nvPr/>
          </p:nvGrpSpPr>
          <p:grpSpPr>
            <a:xfrm flipH="1" rot="-5400000">
              <a:off x="8987199" y="1278232"/>
              <a:ext cx="4530594" cy="5076286"/>
              <a:chOff x="4826000" y="4400753"/>
              <a:chExt cx="4530594" cy="5076286"/>
            </a:xfrm>
          </p:grpSpPr>
          <p:sp>
            <p:nvSpPr>
              <p:cNvPr id="419" name="Google Shape;419;p20"/>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20"/>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sp>
        <p:nvSpPr>
          <p:cNvPr id="12" name="Google Shape;12;p3"/>
          <p:cNvSpPr txBox="1"/>
          <p:nvPr>
            <p:ph type="title"/>
          </p:nvPr>
        </p:nvSpPr>
        <p:spPr>
          <a:xfrm>
            <a:off x="4305015" y="2009367"/>
            <a:ext cx="3602100" cy="14436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41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3" name="Google Shape;13;p3"/>
          <p:cNvSpPr txBox="1"/>
          <p:nvPr>
            <p:ph hasCustomPrompt="1" idx="2" type="title"/>
          </p:nvPr>
        </p:nvSpPr>
        <p:spPr>
          <a:xfrm>
            <a:off x="6754415" y="1009867"/>
            <a:ext cx="1152300" cy="97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b="0" sz="6000">
                <a:solidFill>
                  <a:schemeClr val="lt1"/>
                </a:solidFill>
                <a:latin typeface="Poppins"/>
                <a:ea typeface="Poppins"/>
                <a:cs typeface="Poppins"/>
                <a:sym typeface="Poppins"/>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4" name="Google Shape;14;p3"/>
          <p:cNvSpPr txBox="1"/>
          <p:nvPr>
            <p:ph idx="1" type="subTitle"/>
          </p:nvPr>
        </p:nvSpPr>
        <p:spPr>
          <a:xfrm>
            <a:off x="5419915" y="3493692"/>
            <a:ext cx="2486700" cy="705600"/>
          </a:xfrm>
          <a:prstGeom prst="rect">
            <a:avLst/>
          </a:prstGeom>
        </p:spPr>
        <p:txBody>
          <a:bodyPr anchorCtr="0" anchor="t" bIns="0" lIns="91425" spcFirstLastPara="1" rIns="91425" wrap="square" tIns="91425">
            <a:noAutofit/>
          </a:bodyPr>
          <a:lstStyle>
            <a:lvl1pPr lvl="0" rtl="0" algn="r">
              <a:lnSpc>
                <a:spcPct val="100000"/>
              </a:lnSpc>
              <a:spcBef>
                <a:spcPts val="0"/>
              </a:spcBef>
              <a:spcAft>
                <a:spcPts val="0"/>
              </a:spcAft>
              <a:buSzPts val="1200"/>
              <a:buNone/>
              <a:defRPr sz="1600">
                <a:solidFill>
                  <a:schemeClr val="lt1"/>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4">
    <p:spTree>
      <p:nvGrpSpPr>
        <p:cNvPr id="422" name="Shape 422"/>
        <p:cNvGrpSpPr/>
        <p:nvPr/>
      </p:nvGrpSpPr>
      <p:grpSpPr>
        <a:xfrm>
          <a:off x="0" y="0"/>
          <a:ext cx="0" cy="0"/>
          <a:chOff x="0" y="0"/>
          <a:chExt cx="0" cy="0"/>
        </a:xfrm>
      </p:grpSpPr>
      <p:sp>
        <p:nvSpPr>
          <p:cNvPr id="423" name="Google Shape;423;p21"/>
          <p:cNvSpPr/>
          <p:nvPr/>
        </p:nvSpPr>
        <p:spPr>
          <a:xfrm flipH="1">
            <a:off x="2677775" y="368238"/>
            <a:ext cx="5953005" cy="4407033"/>
          </a:xfrm>
          <a:custGeom>
            <a:rect b="b" l="l" r="r" t="t"/>
            <a:pathLst>
              <a:path extrusionOk="0" h="99375" w="130577">
                <a:moveTo>
                  <a:pt x="7149" y="1"/>
                </a:moveTo>
                <a:cubicBezTo>
                  <a:pt x="3204" y="1"/>
                  <a:pt x="0" y="3197"/>
                  <a:pt x="0" y="7142"/>
                </a:cubicBezTo>
                <a:lnTo>
                  <a:pt x="0" y="92234"/>
                </a:lnTo>
                <a:cubicBezTo>
                  <a:pt x="0" y="96178"/>
                  <a:pt x="3204" y="99374"/>
                  <a:pt x="7149" y="99374"/>
                </a:cubicBezTo>
                <a:lnTo>
                  <a:pt x="54195" y="99374"/>
                </a:lnTo>
                <a:cubicBezTo>
                  <a:pt x="74449" y="99374"/>
                  <a:pt x="93883" y="91332"/>
                  <a:pt x="108204" y="77010"/>
                </a:cubicBezTo>
                <a:cubicBezTo>
                  <a:pt x="122526" y="62681"/>
                  <a:pt x="130576" y="43255"/>
                  <a:pt x="130576" y="23001"/>
                </a:cubicBezTo>
                <a:lnTo>
                  <a:pt x="130576" y="7150"/>
                </a:lnTo>
                <a:cubicBezTo>
                  <a:pt x="130576" y="3205"/>
                  <a:pt x="127372" y="1"/>
                  <a:pt x="123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txBox="1"/>
          <p:nvPr/>
        </p:nvSpPr>
        <p:spPr>
          <a:xfrm>
            <a:off x="5132825" y="3412502"/>
            <a:ext cx="2906400" cy="615600"/>
          </a:xfrm>
          <a:prstGeom prst="rect">
            <a:avLst/>
          </a:prstGeom>
          <a:noFill/>
          <a:ln>
            <a:noFill/>
          </a:ln>
        </p:spPr>
        <p:txBody>
          <a:bodyPr anchorCtr="0" anchor="t" bIns="91425" lIns="182875" spcFirstLastPara="1" rIns="91425" wrap="square" tIns="91425">
            <a:noAutofit/>
          </a:bodyPr>
          <a:lstStyle/>
          <a:p>
            <a:pPr indent="0" lvl="0" marL="0" rtl="0" algn="r">
              <a:lnSpc>
                <a:spcPct val="100000"/>
              </a:lnSpc>
              <a:spcBef>
                <a:spcPts val="300"/>
              </a:spcBef>
              <a:spcAft>
                <a:spcPts val="0"/>
              </a:spcAft>
              <a:buNone/>
            </a:pPr>
            <a:r>
              <a:rPr b="1" lang="en" sz="900">
                <a:solidFill>
                  <a:schemeClr val="lt1"/>
                </a:solidFill>
                <a:latin typeface="Rubik"/>
                <a:ea typeface="Rubik"/>
                <a:cs typeface="Rubik"/>
                <a:sym typeface="Rubik"/>
              </a:rPr>
              <a:t>CREDITS:</a:t>
            </a:r>
            <a:r>
              <a:rPr lang="en" sz="900">
                <a:solidFill>
                  <a:schemeClr val="lt1"/>
                </a:solidFill>
                <a:latin typeface="Rubik"/>
                <a:ea typeface="Rubik"/>
                <a:cs typeface="Rubik"/>
                <a:sym typeface="Rubik"/>
              </a:rPr>
              <a:t> This presentation template was created by </a:t>
            </a:r>
            <a:r>
              <a:rPr b="1" lang="en" sz="900" u="sng">
                <a:solidFill>
                  <a:schemeClr val="lt1"/>
                </a:solidFill>
                <a:latin typeface="Rubik"/>
                <a:ea typeface="Rubik"/>
                <a:cs typeface="Rubik"/>
                <a:sym typeface="Rubik"/>
                <a:hlinkClick r:id="rId2">
                  <a:extLst>
                    <a:ext uri="{A12FA001-AC4F-418D-AE19-62706E023703}">
                      <ahyp:hlinkClr val="tx"/>
                    </a:ext>
                  </a:extLst>
                </a:hlinkClick>
              </a:rPr>
              <a:t>Slidesgo</a:t>
            </a:r>
            <a:r>
              <a:rPr lang="en" sz="900">
                <a:solidFill>
                  <a:schemeClr val="lt1"/>
                </a:solidFill>
                <a:latin typeface="Rubik"/>
                <a:ea typeface="Rubik"/>
                <a:cs typeface="Rubik"/>
                <a:sym typeface="Rubik"/>
              </a:rPr>
              <a:t>, and includes icons by </a:t>
            </a:r>
            <a:r>
              <a:rPr b="1" lang="en" sz="900" u="sng">
                <a:solidFill>
                  <a:schemeClr val="lt1"/>
                </a:solidFill>
                <a:latin typeface="Rubik"/>
                <a:ea typeface="Rubik"/>
                <a:cs typeface="Rubik"/>
                <a:sym typeface="Rubik"/>
                <a:hlinkClick r:id="rId3">
                  <a:extLst>
                    <a:ext uri="{A12FA001-AC4F-418D-AE19-62706E023703}">
                      <ahyp:hlinkClr val="tx"/>
                    </a:ext>
                  </a:extLst>
                </a:hlinkClick>
              </a:rPr>
              <a:t>Flaticon</a:t>
            </a:r>
            <a:r>
              <a:rPr lang="en" sz="900">
                <a:solidFill>
                  <a:schemeClr val="lt1"/>
                </a:solidFill>
                <a:latin typeface="Rubik"/>
                <a:ea typeface="Rubik"/>
                <a:cs typeface="Rubik"/>
                <a:sym typeface="Rubik"/>
              </a:rPr>
              <a:t> and infographics &amp; images by </a:t>
            </a:r>
            <a:r>
              <a:rPr b="1" lang="en" sz="900" u="sng">
                <a:solidFill>
                  <a:schemeClr val="lt1"/>
                </a:solidFill>
                <a:latin typeface="Rubik"/>
                <a:ea typeface="Rubik"/>
                <a:cs typeface="Rubik"/>
                <a:sym typeface="Rubik"/>
                <a:hlinkClick r:id="rId4">
                  <a:extLst>
                    <a:ext uri="{A12FA001-AC4F-418D-AE19-62706E023703}">
                      <ahyp:hlinkClr val="tx"/>
                    </a:ext>
                  </a:extLst>
                </a:hlinkClick>
              </a:rPr>
              <a:t>Freepik</a:t>
            </a:r>
            <a:endParaRPr b="1" sz="900" u="sng">
              <a:solidFill>
                <a:schemeClr val="lt1"/>
              </a:solidFill>
              <a:latin typeface="Rubik"/>
              <a:ea typeface="Rubik"/>
              <a:cs typeface="Rubik"/>
              <a:sym typeface="Rubik"/>
            </a:endParaRPr>
          </a:p>
        </p:txBody>
      </p:sp>
      <p:sp>
        <p:nvSpPr>
          <p:cNvPr id="425" name="Google Shape;425;p21"/>
          <p:cNvSpPr txBox="1"/>
          <p:nvPr>
            <p:ph type="title"/>
          </p:nvPr>
        </p:nvSpPr>
        <p:spPr>
          <a:xfrm>
            <a:off x="5132825" y="637616"/>
            <a:ext cx="2906400" cy="864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b="0" sz="5100">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26" name="Google Shape;426;p21"/>
          <p:cNvSpPr txBox="1"/>
          <p:nvPr>
            <p:ph idx="1" type="subTitle"/>
          </p:nvPr>
        </p:nvSpPr>
        <p:spPr>
          <a:xfrm>
            <a:off x="5132825" y="1497926"/>
            <a:ext cx="2906400" cy="1279500"/>
          </a:xfrm>
          <a:prstGeom prst="rect">
            <a:avLst/>
          </a:prstGeom>
          <a:ln>
            <a:noFill/>
          </a:ln>
        </p:spPr>
        <p:txBody>
          <a:bodyPr anchorCtr="0" anchor="t" bIns="0" lIns="91425" spcFirstLastPara="1" rIns="91425" wrap="square" tIns="91425">
            <a:noAutofit/>
          </a:bodyPr>
          <a:lstStyle>
            <a:lvl1pPr lvl="0" rtl="0" algn="r">
              <a:lnSpc>
                <a:spcPct val="100000"/>
              </a:lnSpc>
              <a:spcBef>
                <a:spcPts val="0"/>
              </a:spcBef>
              <a:spcAft>
                <a:spcPts val="0"/>
              </a:spcAft>
              <a:buSzPts val="1200"/>
              <a:buNone/>
              <a:defRPr sz="1600"/>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7" name="Shape 427"/>
        <p:cNvGrpSpPr/>
        <p:nvPr/>
      </p:nvGrpSpPr>
      <p:grpSpPr>
        <a:xfrm>
          <a:off x="0" y="0"/>
          <a:ext cx="0" cy="0"/>
          <a:chOff x="0" y="0"/>
          <a:chExt cx="0" cy="0"/>
        </a:xfrm>
      </p:grpSpPr>
      <p:grpSp>
        <p:nvGrpSpPr>
          <p:cNvPr id="428" name="Google Shape;428;p22"/>
          <p:cNvGrpSpPr/>
          <p:nvPr/>
        </p:nvGrpSpPr>
        <p:grpSpPr>
          <a:xfrm>
            <a:off x="1282800" y="1181425"/>
            <a:ext cx="5419675" cy="3409212"/>
            <a:chOff x="1282800" y="1181425"/>
            <a:chExt cx="5419675" cy="3409212"/>
          </a:xfrm>
        </p:grpSpPr>
        <p:grpSp>
          <p:nvGrpSpPr>
            <p:cNvPr id="429" name="Google Shape;429;p22"/>
            <p:cNvGrpSpPr/>
            <p:nvPr/>
          </p:nvGrpSpPr>
          <p:grpSpPr>
            <a:xfrm>
              <a:off x="5819942" y="4257166"/>
              <a:ext cx="882533" cy="333471"/>
              <a:chOff x="3551575" y="3215125"/>
              <a:chExt cx="389450" cy="147150"/>
            </a:xfrm>
          </p:grpSpPr>
          <p:sp>
            <p:nvSpPr>
              <p:cNvPr id="430" name="Google Shape;430;p22"/>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2"/>
            <p:cNvGrpSpPr/>
            <p:nvPr/>
          </p:nvGrpSpPr>
          <p:grpSpPr>
            <a:xfrm>
              <a:off x="1282800" y="1181425"/>
              <a:ext cx="722099" cy="407700"/>
              <a:chOff x="1211425" y="918075"/>
              <a:chExt cx="722099" cy="407700"/>
            </a:xfrm>
          </p:grpSpPr>
          <p:sp>
            <p:nvSpPr>
              <p:cNvPr id="453" name="Google Shape;453;p22"/>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2"/>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 name="Google Shape;471;p22"/>
          <p:cNvGrpSpPr/>
          <p:nvPr/>
        </p:nvGrpSpPr>
        <p:grpSpPr>
          <a:xfrm>
            <a:off x="527100" y="368100"/>
            <a:ext cx="7903675" cy="4407033"/>
            <a:chOff x="527100" y="368100"/>
            <a:chExt cx="7903675" cy="4407033"/>
          </a:xfrm>
        </p:grpSpPr>
        <p:sp>
          <p:nvSpPr>
            <p:cNvPr id="472" name="Google Shape;472;p22"/>
            <p:cNvSpPr/>
            <p:nvPr/>
          </p:nvSpPr>
          <p:spPr>
            <a:xfrm>
              <a:off x="527100" y="368100"/>
              <a:ext cx="5953005" cy="4407033"/>
            </a:xfrm>
            <a:custGeom>
              <a:rect b="b" l="l" r="r" t="t"/>
              <a:pathLst>
                <a:path extrusionOk="0" h="99375" w="130577">
                  <a:moveTo>
                    <a:pt x="7149" y="1"/>
                  </a:moveTo>
                  <a:cubicBezTo>
                    <a:pt x="3204" y="1"/>
                    <a:pt x="0" y="3197"/>
                    <a:pt x="0" y="7142"/>
                  </a:cubicBezTo>
                  <a:lnTo>
                    <a:pt x="0" y="92234"/>
                  </a:lnTo>
                  <a:cubicBezTo>
                    <a:pt x="0" y="96178"/>
                    <a:pt x="3204" y="99374"/>
                    <a:pt x="7149" y="99374"/>
                  </a:cubicBezTo>
                  <a:lnTo>
                    <a:pt x="54195" y="99374"/>
                  </a:lnTo>
                  <a:cubicBezTo>
                    <a:pt x="74449" y="99374"/>
                    <a:pt x="93883" y="91332"/>
                    <a:pt x="108204" y="77010"/>
                  </a:cubicBezTo>
                  <a:cubicBezTo>
                    <a:pt x="122526" y="62681"/>
                    <a:pt x="130576" y="43255"/>
                    <a:pt x="130576" y="23001"/>
                  </a:cubicBezTo>
                  <a:lnTo>
                    <a:pt x="130576" y="7150"/>
                  </a:lnTo>
                  <a:cubicBezTo>
                    <a:pt x="130576" y="3205"/>
                    <a:pt x="127372" y="1"/>
                    <a:pt x="123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rot="10800000">
              <a:off x="8080473" y="3890000"/>
              <a:ext cx="350302" cy="700625"/>
            </a:xfrm>
            <a:custGeom>
              <a:rect b="b" l="l" r="r" t="t"/>
              <a:pathLst>
                <a:path extrusionOk="0" h="4026" w="2013">
                  <a:moveTo>
                    <a:pt x="2013" y="0"/>
                  </a:moveTo>
                  <a:lnTo>
                    <a:pt x="0" y="2013"/>
                  </a:lnTo>
                  <a:lnTo>
                    <a:pt x="2013" y="4025"/>
                  </a:lnTo>
                  <a:lnTo>
                    <a:pt x="2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22"/>
          <p:cNvGrpSpPr/>
          <p:nvPr/>
        </p:nvGrpSpPr>
        <p:grpSpPr>
          <a:xfrm>
            <a:off x="2199253" y="-1225893"/>
            <a:ext cx="9985543" cy="8502990"/>
            <a:chOff x="2199253" y="-1225893"/>
            <a:chExt cx="9985543" cy="8502990"/>
          </a:xfrm>
        </p:grpSpPr>
        <p:grpSp>
          <p:nvGrpSpPr>
            <p:cNvPr id="475" name="Google Shape;475;p22"/>
            <p:cNvGrpSpPr/>
            <p:nvPr/>
          </p:nvGrpSpPr>
          <p:grpSpPr>
            <a:xfrm rot="5400000">
              <a:off x="2472099" y="2473657"/>
              <a:ext cx="4530594" cy="5076286"/>
              <a:chOff x="4826000" y="4400753"/>
              <a:chExt cx="4530594" cy="5076286"/>
            </a:xfrm>
          </p:grpSpPr>
          <p:sp>
            <p:nvSpPr>
              <p:cNvPr id="476" name="Google Shape;476;p22"/>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22"/>
            <p:cNvGrpSpPr/>
            <p:nvPr/>
          </p:nvGrpSpPr>
          <p:grpSpPr>
            <a:xfrm rot="-1163065">
              <a:off x="5174738" y="-903253"/>
              <a:ext cx="2324967" cy="2229578"/>
              <a:chOff x="5165475" y="-713653"/>
              <a:chExt cx="2324999" cy="2229609"/>
            </a:xfrm>
          </p:grpSpPr>
          <p:sp>
            <p:nvSpPr>
              <p:cNvPr id="479" name="Google Shape;479;p22"/>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 name="Google Shape;481;p22"/>
            <p:cNvGrpSpPr/>
            <p:nvPr/>
          </p:nvGrpSpPr>
          <p:grpSpPr>
            <a:xfrm rot="-3325703">
              <a:off x="8175152" y="580592"/>
              <a:ext cx="3324971" cy="3409704"/>
              <a:chOff x="7159200" y="2117361"/>
              <a:chExt cx="2271501" cy="2329387"/>
            </a:xfrm>
          </p:grpSpPr>
          <p:sp>
            <p:nvSpPr>
              <p:cNvPr id="482" name="Google Shape;482;p22"/>
              <p:cNvSpPr/>
              <p:nvPr/>
            </p:nvSpPr>
            <p:spPr>
              <a:xfrm>
                <a:off x="8101533" y="2117361"/>
                <a:ext cx="632883" cy="71589"/>
              </a:xfrm>
              <a:custGeom>
                <a:rect b="b" l="l" r="r" t="t"/>
                <a:pathLst>
                  <a:path extrusionOk="0" fill="none" h="1724" w="15241">
                    <a:moveTo>
                      <a:pt x="1" y="999"/>
                    </a:moveTo>
                    <a:cubicBezTo>
                      <a:pt x="3527" y="137"/>
                      <a:pt x="7182" y="1"/>
                      <a:pt x="10764" y="596"/>
                    </a:cubicBezTo>
                    <a:cubicBezTo>
                      <a:pt x="12286" y="846"/>
                      <a:pt x="13783" y="1224"/>
                      <a:pt x="15240" y="1723"/>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7159200" y="2158803"/>
                <a:ext cx="2271501" cy="2287944"/>
              </a:xfrm>
              <a:custGeom>
                <a:rect b="b" l="l" r="r" t="t"/>
                <a:pathLst>
                  <a:path extrusionOk="0" fill="none" h="55098" w="54702">
                    <a:moveTo>
                      <a:pt x="54702" y="34835"/>
                    </a:moveTo>
                    <a:cubicBezTo>
                      <a:pt x="50572" y="47200"/>
                      <a:pt x="37973" y="55097"/>
                      <a:pt x="24690" y="52916"/>
                    </a:cubicBezTo>
                    <a:cubicBezTo>
                      <a:pt x="9974" y="50492"/>
                      <a:pt x="0" y="36598"/>
                      <a:pt x="2423" y="21874"/>
                    </a:cubicBezTo>
                    <a:cubicBezTo>
                      <a:pt x="4235" y="10853"/>
                      <a:pt x="12486" y="2488"/>
                      <a:pt x="22694" y="1"/>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2"/>
              <p:cNvSpPr/>
              <p:nvPr/>
            </p:nvSpPr>
            <p:spPr>
              <a:xfrm>
                <a:off x="8730018" y="2175496"/>
                <a:ext cx="70219" cy="59339"/>
              </a:xfrm>
              <a:custGeom>
                <a:rect b="b" l="l" r="r" t="t"/>
                <a:pathLst>
                  <a:path extrusionOk="0" h="1429" w="1691">
                    <a:moveTo>
                      <a:pt x="767" y="1"/>
                    </a:moveTo>
                    <a:cubicBezTo>
                      <a:pt x="442" y="1"/>
                      <a:pt x="123" y="218"/>
                      <a:pt x="65" y="597"/>
                    </a:cubicBezTo>
                    <a:cubicBezTo>
                      <a:pt x="0" y="983"/>
                      <a:pt x="258" y="1354"/>
                      <a:pt x="653" y="1418"/>
                    </a:cubicBezTo>
                    <a:cubicBezTo>
                      <a:pt x="694" y="1425"/>
                      <a:pt x="735" y="1429"/>
                      <a:pt x="775" y="1429"/>
                    </a:cubicBezTo>
                    <a:cubicBezTo>
                      <a:pt x="1328" y="1429"/>
                      <a:pt x="1690" y="780"/>
                      <a:pt x="1345" y="299"/>
                    </a:cubicBezTo>
                    <a:cubicBezTo>
                      <a:pt x="1198" y="95"/>
                      <a:pt x="981" y="1"/>
                      <a:pt x="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_1">
    <p:spTree>
      <p:nvGrpSpPr>
        <p:cNvPr id="485" name="Shape 485"/>
        <p:cNvGrpSpPr/>
        <p:nvPr/>
      </p:nvGrpSpPr>
      <p:grpSpPr>
        <a:xfrm>
          <a:off x="0" y="0"/>
          <a:ext cx="0" cy="0"/>
          <a:chOff x="0" y="0"/>
          <a:chExt cx="0" cy="0"/>
        </a:xfrm>
      </p:grpSpPr>
      <p:grpSp>
        <p:nvGrpSpPr>
          <p:cNvPr id="486" name="Google Shape;486;p23"/>
          <p:cNvGrpSpPr/>
          <p:nvPr/>
        </p:nvGrpSpPr>
        <p:grpSpPr>
          <a:xfrm>
            <a:off x="185623" y="1551078"/>
            <a:ext cx="13605016" cy="5724229"/>
            <a:chOff x="185623" y="1551078"/>
            <a:chExt cx="13605016" cy="5724229"/>
          </a:xfrm>
        </p:grpSpPr>
        <p:grpSp>
          <p:nvGrpSpPr>
            <p:cNvPr id="487" name="Google Shape;487;p23"/>
            <p:cNvGrpSpPr/>
            <p:nvPr/>
          </p:nvGrpSpPr>
          <p:grpSpPr>
            <a:xfrm rot="5400000">
              <a:off x="-88908" y="2405016"/>
              <a:ext cx="882533" cy="333471"/>
              <a:chOff x="3551575" y="3215125"/>
              <a:chExt cx="389450" cy="147150"/>
            </a:xfrm>
          </p:grpSpPr>
          <p:sp>
            <p:nvSpPr>
              <p:cNvPr id="488" name="Google Shape;488;p23"/>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3"/>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3"/>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3"/>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3"/>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3"/>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3"/>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3"/>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3"/>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3"/>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3"/>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3"/>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3"/>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23"/>
            <p:cNvGrpSpPr/>
            <p:nvPr/>
          </p:nvGrpSpPr>
          <p:grpSpPr>
            <a:xfrm rot="6249845">
              <a:off x="2612509" y="4760549"/>
              <a:ext cx="2325002" cy="2229611"/>
              <a:chOff x="5165475" y="-713653"/>
              <a:chExt cx="2324999" cy="2229609"/>
            </a:xfrm>
          </p:grpSpPr>
          <p:sp>
            <p:nvSpPr>
              <p:cNvPr id="511" name="Google Shape;511;p23"/>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3"/>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 name="Google Shape;513;p23"/>
            <p:cNvGrpSpPr/>
            <p:nvPr/>
          </p:nvGrpSpPr>
          <p:grpSpPr>
            <a:xfrm flipH="1" rot="-5400000">
              <a:off x="8987199" y="1278232"/>
              <a:ext cx="4530594" cy="5076286"/>
              <a:chOff x="4826000" y="4400753"/>
              <a:chExt cx="4530594" cy="5076286"/>
            </a:xfrm>
          </p:grpSpPr>
          <p:sp>
            <p:nvSpPr>
              <p:cNvPr id="514" name="Google Shape;514;p23"/>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3"/>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6" name="Google Shape;516;p23"/>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grpSp>
        <p:nvGrpSpPr>
          <p:cNvPr id="16" name="Google Shape;16;p4"/>
          <p:cNvGrpSpPr/>
          <p:nvPr/>
        </p:nvGrpSpPr>
        <p:grpSpPr>
          <a:xfrm>
            <a:off x="185623" y="1551078"/>
            <a:ext cx="13605016" cy="5724229"/>
            <a:chOff x="185623" y="1551078"/>
            <a:chExt cx="13605016" cy="5724229"/>
          </a:xfrm>
        </p:grpSpPr>
        <p:grpSp>
          <p:nvGrpSpPr>
            <p:cNvPr id="17" name="Google Shape;17;p4"/>
            <p:cNvGrpSpPr/>
            <p:nvPr/>
          </p:nvGrpSpPr>
          <p:grpSpPr>
            <a:xfrm rot="5400000">
              <a:off x="-88908" y="2405016"/>
              <a:ext cx="882533" cy="333471"/>
              <a:chOff x="3551575" y="3215125"/>
              <a:chExt cx="389450" cy="147150"/>
            </a:xfrm>
          </p:grpSpPr>
          <p:sp>
            <p:nvSpPr>
              <p:cNvPr id="18" name="Google Shape;18;p4"/>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 name="Google Shape;40;p4"/>
            <p:cNvGrpSpPr/>
            <p:nvPr/>
          </p:nvGrpSpPr>
          <p:grpSpPr>
            <a:xfrm rot="6249845">
              <a:off x="2612509" y="4760549"/>
              <a:ext cx="2325002" cy="2229611"/>
              <a:chOff x="5165475" y="-713653"/>
              <a:chExt cx="2324999" cy="2229609"/>
            </a:xfrm>
          </p:grpSpPr>
          <p:sp>
            <p:nvSpPr>
              <p:cNvPr id="41" name="Google Shape;41;p4"/>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4"/>
            <p:cNvGrpSpPr/>
            <p:nvPr/>
          </p:nvGrpSpPr>
          <p:grpSpPr>
            <a:xfrm flipH="1" rot="-5400000">
              <a:off x="8987199" y="1278232"/>
              <a:ext cx="4530594" cy="5076286"/>
              <a:chOff x="4826000" y="4400753"/>
              <a:chExt cx="4530594" cy="5076286"/>
            </a:xfrm>
          </p:grpSpPr>
          <p:sp>
            <p:nvSpPr>
              <p:cNvPr id="44" name="Google Shape;44;p4"/>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 name="Google Shape;46;p4"/>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a:lvl1pPr>
            <a:lvl2pPr lvl="1">
              <a:spcBef>
                <a:spcPts val="0"/>
              </a:spcBef>
              <a:spcAft>
                <a:spcPts val="0"/>
              </a:spcAft>
              <a:buSzPts val="3000"/>
              <a:buNone/>
              <a:defRPr b="0"/>
            </a:lvl2pPr>
            <a:lvl3pPr lvl="2">
              <a:spcBef>
                <a:spcPts val="0"/>
              </a:spcBef>
              <a:spcAft>
                <a:spcPts val="0"/>
              </a:spcAft>
              <a:buSzPts val="3000"/>
              <a:buNone/>
              <a:defRPr b="0"/>
            </a:lvl3pPr>
            <a:lvl4pPr lvl="3">
              <a:spcBef>
                <a:spcPts val="0"/>
              </a:spcBef>
              <a:spcAft>
                <a:spcPts val="0"/>
              </a:spcAft>
              <a:buSzPts val="3000"/>
              <a:buNone/>
              <a:defRPr b="0"/>
            </a:lvl4pPr>
            <a:lvl5pPr lvl="4">
              <a:spcBef>
                <a:spcPts val="0"/>
              </a:spcBef>
              <a:spcAft>
                <a:spcPts val="0"/>
              </a:spcAft>
              <a:buSzPts val="3000"/>
              <a:buNone/>
              <a:defRPr b="0"/>
            </a:lvl5pPr>
            <a:lvl6pPr lvl="5">
              <a:spcBef>
                <a:spcPts val="0"/>
              </a:spcBef>
              <a:spcAft>
                <a:spcPts val="0"/>
              </a:spcAft>
              <a:buSzPts val="3000"/>
              <a:buNone/>
              <a:defRPr b="0"/>
            </a:lvl6pPr>
            <a:lvl7pPr lvl="6">
              <a:spcBef>
                <a:spcPts val="0"/>
              </a:spcBef>
              <a:spcAft>
                <a:spcPts val="0"/>
              </a:spcAft>
              <a:buSzPts val="3000"/>
              <a:buNone/>
              <a:defRPr b="0"/>
            </a:lvl7pPr>
            <a:lvl8pPr lvl="7">
              <a:spcBef>
                <a:spcPts val="0"/>
              </a:spcBef>
              <a:spcAft>
                <a:spcPts val="0"/>
              </a:spcAft>
              <a:buSzPts val="3000"/>
              <a:buNone/>
              <a:defRPr b="0"/>
            </a:lvl8pPr>
            <a:lvl9pPr lvl="8">
              <a:spcBef>
                <a:spcPts val="0"/>
              </a:spcBef>
              <a:spcAft>
                <a:spcPts val="0"/>
              </a:spcAft>
              <a:buSzPts val="3000"/>
              <a:buNone/>
              <a:defRPr b="0"/>
            </a:lvl9pPr>
          </a:lstStyle>
          <a:p/>
        </p:txBody>
      </p:sp>
      <p:sp>
        <p:nvSpPr>
          <p:cNvPr id="48" name="Google Shape;48;p4"/>
          <p:cNvSpPr txBox="1"/>
          <p:nvPr>
            <p:ph idx="1" type="body"/>
          </p:nvPr>
        </p:nvSpPr>
        <p:spPr>
          <a:xfrm>
            <a:off x="713225" y="1158501"/>
            <a:ext cx="7717500" cy="577500"/>
          </a:xfrm>
          <a:prstGeom prst="rect">
            <a:avLst/>
          </a:prstGeom>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2"/>
              </a:buClr>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9" name="Shape 49"/>
        <p:cNvGrpSpPr/>
        <p:nvPr/>
      </p:nvGrpSpPr>
      <p:grpSpPr>
        <a:xfrm>
          <a:off x="0" y="0"/>
          <a:ext cx="0" cy="0"/>
          <a:chOff x="0" y="0"/>
          <a:chExt cx="0" cy="0"/>
        </a:xfrm>
      </p:grpSpPr>
      <p:sp>
        <p:nvSpPr>
          <p:cNvPr id="50" name="Google Shape;50;p5"/>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2070595" y="138930"/>
            <a:ext cx="12497838" cy="9541363"/>
            <a:chOff x="-2070595" y="138930"/>
            <a:chExt cx="12497838" cy="9541363"/>
          </a:xfrm>
        </p:grpSpPr>
        <p:grpSp>
          <p:nvGrpSpPr>
            <p:cNvPr id="52" name="Google Shape;52;p5"/>
            <p:cNvGrpSpPr/>
            <p:nvPr/>
          </p:nvGrpSpPr>
          <p:grpSpPr>
            <a:xfrm>
              <a:off x="5896649" y="4604007"/>
              <a:ext cx="4530594" cy="5076286"/>
              <a:chOff x="4826000" y="4400753"/>
              <a:chExt cx="4530594" cy="5076286"/>
            </a:xfrm>
          </p:grpSpPr>
          <p:sp>
            <p:nvSpPr>
              <p:cNvPr id="53" name="Google Shape;53;p5"/>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5"/>
            <p:cNvGrpSpPr/>
            <p:nvPr/>
          </p:nvGrpSpPr>
          <p:grpSpPr>
            <a:xfrm rot="-4838195">
              <a:off x="-1944007" y="352516"/>
              <a:ext cx="2325055" cy="2229662"/>
              <a:chOff x="5165475" y="-713653"/>
              <a:chExt cx="2324999" cy="2229609"/>
            </a:xfrm>
          </p:grpSpPr>
          <p:sp>
            <p:nvSpPr>
              <p:cNvPr id="56" name="Google Shape;56;p5"/>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5"/>
            <p:cNvGrpSpPr/>
            <p:nvPr/>
          </p:nvGrpSpPr>
          <p:grpSpPr>
            <a:xfrm rot="5400000">
              <a:off x="151942" y="4400150"/>
              <a:ext cx="722099" cy="407700"/>
              <a:chOff x="1211425" y="918075"/>
              <a:chExt cx="722099" cy="407700"/>
            </a:xfrm>
          </p:grpSpPr>
          <p:sp>
            <p:nvSpPr>
              <p:cNvPr id="59" name="Google Shape;59;p5"/>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 name="Google Shape;77;p5"/>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8" name="Google Shape;78;p5"/>
          <p:cNvSpPr txBox="1"/>
          <p:nvPr>
            <p:ph idx="1" type="body"/>
          </p:nvPr>
        </p:nvSpPr>
        <p:spPr>
          <a:xfrm>
            <a:off x="713225" y="1347000"/>
            <a:ext cx="3858900" cy="25752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9" name="Google Shape;79;p5"/>
          <p:cNvSpPr txBox="1"/>
          <p:nvPr>
            <p:ph idx="2" type="body"/>
          </p:nvPr>
        </p:nvSpPr>
        <p:spPr>
          <a:xfrm>
            <a:off x="4571675" y="1347000"/>
            <a:ext cx="3858900" cy="25752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 name="Shape 80"/>
        <p:cNvGrpSpPr/>
        <p:nvPr/>
      </p:nvGrpSpPr>
      <p:grpSpPr>
        <a:xfrm>
          <a:off x="0" y="0"/>
          <a:ext cx="0" cy="0"/>
          <a:chOff x="0" y="0"/>
          <a:chExt cx="0" cy="0"/>
        </a:xfrm>
      </p:grpSpPr>
      <p:grpSp>
        <p:nvGrpSpPr>
          <p:cNvPr id="81" name="Google Shape;81;p6"/>
          <p:cNvGrpSpPr/>
          <p:nvPr/>
        </p:nvGrpSpPr>
        <p:grpSpPr>
          <a:xfrm>
            <a:off x="185623" y="1551078"/>
            <a:ext cx="13605016" cy="5724229"/>
            <a:chOff x="185623" y="1551078"/>
            <a:chExt cx="13605016" cy="5724229"/>
          </a:xfrm>
        </p:grpSpPr>
        <p:grpSp>
          <p:nvGrpSpPr>
            <p:cNvPr id="82" name="Google Shape;82;p6"/>
            <p:cNvGrpSpPr/>
            <p:nvPr/>
          </p:nvGrpSpPr>
          <p:grpSpPr>
            <a:xfrm rot="5400000">
              <a:off x="-88908" y="2405016"/>
              <a:ext cx="882533" cy="333471"/>
              <a:chOff x="3551575" y="3215125"/>
              <a:chExt cx="389450" cy="147150"/>
            </a:xfrm>
          </p:grpSpPr>
          <p:sp>
            <p:nvSpPr>
              <p:cNvPr id="83" name="Google Shape;83;p6"/>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4" name="Google Shape;84;p6"/>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5" name="Google Shape;85;p6"/>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 name="Google Shape;86;p6"/>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7" name="Google Shape;87;p6"/>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8" name="Google Shape;88;p6"/>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9" name="Google Shape;89;p6"/>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0" name="Google Shape;90;p6"/>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1" name="Google Shape;91;p6"/>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2" name="Google Shape;92;p6"/>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3" name="Google Shape;93;p6"/>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4" name="Google Shape;94;p6"/>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5" name="Google Shape;95;p6"/>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6" name="Google Shape;96;p6"/>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7" name="Google Shape;97;p6"/>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8" name="Google Shape;98;p6"/>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99" name="Google Shape;99;p6"/>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0" name="Google Shape;100;p6"/>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1" name="Google Shape;101;p6"/>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2" name="Google Shape;102;p6"/>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3" name="Google Shape;103;p6"/>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 name="Google Shape;104;p6"/>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5" name="Google Shape;105;p6"/>
            <p:cNvGrpSpPr/>
            <p:nvPr/>
          </p:nvGrpSpPr>
          <p:grpSpPr>
            <a:xfrm rot="6249845">
              <a:off x="2612509" y="4760549"/>
              <a:ext cx="2325002" cy="2229611"/>
              <a:chOff x="5165475" y="-713653"/>
              <a:chExt cx="2324999" cy="2229609"/>
            </a:xfrm>
          </p:grpSpPr>
          <p:sp>
            <p:nvSpPr>
              <p:cNvPr id="106" name="Google Shape;106;p6"/>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7" name="Google Shape;107;p6"/>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108" name="Google Shape;108;p6"/>
            <p:cNvGrpSpPr/>
            <p:nvPr/>
          </p:nvGrpSpPr>
          <p:grpSpPr>
            <a:xfrm flipH="1" rot="-5400000">
              <a:off x="8987199" y="1278232"/>
              <a:ext cx="4530594" cy="5076286"/>
              <a:chOff x="4826000" y="4400753"/>
              <a:chExt cx="4530594" cy="5076286"/>
            </a:xfrm>
          </p:grpSpPr>
          <p:sp>
            <p:nvSpPr>
              <p:cNvPr id="109" name="Google Shape;109;p6"/>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10" name="Google Shape;110;p6"/>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sp>
        <p:nvSpPr>
          <p:cNvPr id="111" name="Google Shape;111;p6"/>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b="0"/>
            </a:lvl1pPr>
            <a:lvl2pPr lvl="1">
              <a:spcBef>
                <a:spcPts val="0"/>
              </a:spcBef>
              <a:spcAft>
                <a:spcPts val="0"/>
              </a:spcAft>
              <a:buSzPts val="3000"/>
              <a:buNone/>
              <a:defRPr b="0"/>
            </a:lvl2pPr>
            <a:lvl3pPr lvl="2">
              <a:spcBef>
                <a:spcPts val="0"/>
              </a:spcBef>
              <a:spcAft>
                <a:spcPts val="0"/>
              </a:spcAft>
              <a:buSzPts val="3000"/>
              <a:buNone/>
              <a:defRPr b="0"/>
            </a:lvl3pPr>
            <a:lvl4pPr lvl="3">
              <a:spcBef>
                <a:spcPts val="0"/>
              </a:spcBef>
              <a:spcAft>
                <a:spcPts val="0"/>
              </a:spcAft>
              <a:buSzPts val="3000"/>
              <a:buNone/>
              <a:defRPr b="0"/>
            </a:lvl4pPr>
            <a:lvl5pPr lvl="4">
              <a:spcBef>
                <a:spcPts val="0"/>
              </a:spcBef>
              <a:spcAft>
                <a:spcPts val="0"/>
              </a:spcAft>
              <a:buSzPts val="3000"/>
              <a:buNone/>
              <a:defRPr b="0"/>
            </a:lvl5pPr>
            <a:lvl6pPr lvl="5">
              <a:spcBef>
                <a:spcPts val="0"/>
              </a:spcBef>
              <a:spcAft>
                <a:spcPts val="0"/>
              </a:spcAft>
              <a:buSzPts val="3000"/>
              <a:buNone/>
              <a:defRPr b="0"/>
            </a:lvl6pPr>
            <a:lvl7pPr lvl="6">
              <a:spcBef>
                <a:spcPts val="0"/>
              </a:spcBef>
              <a:spcAft>
                <a:spcPts val="0"/>
              </a:spcAft>
              <a:buSzPts val="3000"/>
              <a:buNone/>
              <a:defRPr b="0"/>
            </a:lvl7pPr>
            <a:lvl8pPr lvl="7">
              <a:spcBef>
                <a:spcPts val="0"/>
              </a:spcBef>
              <a:spcAft>
                <a:spcPts val="0"/>
              </a:spcAft>
              <a:buSzPts val="3000"/>
              <a:buNone/>
              <a:defRPr b="0"/>
            </a:lvl8pPr>
            <a:lvl9pPr lvl="8">
              <a:spcBef>
                <a:spcPts val="0"/>
              </a:spcBef>
              <a:spcAft>
                <a:spcPts val="0"/>
              </a:spcAft>
              <a:buSzPts val="3000"/>
              <a:buNone/>
              <a:defRPr b="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3" name="Shape 113"/>
        <p:cNvGrpSpPr/>
        <p:nvPr/>
      </p:nvGrpSpPr>
      <p:grpSpPr>
        <a:xfrm>
          <a:off x="0" y="0"/>
          <a:ext cx="0" cy="0"/>
          <a:chOff x="0" y="0"/>
          <a:chExt cx="0" cy="0"/>
        </a:xfrm>
      </p:grpSpPr>
      <p:sp>
        <p:nvSpPr>
          <p:cNvPr id="114" name="Google Shape;114;p7"/>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7"/>
          <p:cNvGrpSpPr/>
          <p:nvPr/>
        </p:nvGrpSpPr>
        <p:grpSpPr>
          <a:xfrm>
            <a:off x="-2070595" y="138930"/>
            <a:ext cx="12497838" cy="9541363"/>
            <a:chOff x="-2070595" y="138930"/>
            <a:chExt cx="12497838" cy="9541363"/>
          </a:xfrm>
        </p:grpSpPr>
        <p:grpSp>
          <p:nvGrpSpPr>
            <p:cNvPr id="116" name="Google Shape;116;p7"/>
            <p:cNvGrpSpPr/>
            <p:nvPr/>
          </p:nvGrpSpPr>
          <p:grpSpPr>
            <a:xfrm>
              <a:off x="5896649" y="4604007"/>
              <a:ext cx="4530594" cy="5076286"/>
              <a:chOff x="4826000" y="4400753"/>
              <a:chExt cx="4530594" cy="5076286"/>
            </a:xfrm>
          </p:grpSpPr>
          <p:sp>
            <p:nvSpPr>
              <p:cNvPr id="117" name="Google Shape;117;p7"/>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7"/>
            <p:cNvGrpSpPr/>
            <p:nvPr/>
          </p:nvGrpSpPr>
          <p:grpSpPr>
            <a:xfrm rot="-4838195">
              <a:off x="-1944007" y="352516"/>
              <a:ext cx="2325055" cy="2229662"/>
              <a:chOff x="5165475" y="-713653"/>
              <a:chExt cx="2324999" cy="2229609"/>
            </a:xfrm>
          </p:grpSpPr>
          <p:sp>
            <p:nvSpPr>
              <p:cNvPr id="120" name="Google Shape;120;p7"/>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7"/>
            <p:cNvGrpSpPr/>
            <p:nvPr/>
          </p:nvGrpSpPr>
          <p:grpSpPr>
            <a:xfrm rot="5400000">
              <a:off x="151942" y="4400150"/>
              <a:ext cx="722099" cy="407700"/>
              <a:chOff x="1211425" y="918075"/>
              <a:chExt cx="722099" cy="407700"/>
            </a:xfrm>
          </p:grpSpPr>
          <p:sp>
            <p:nvSpPr>
              <p:cNvPr id="123" name="Google Shape;123;p7"/>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7"/>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7"/>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7"/>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 name="Google Shape;141;p7"/>
          <p:cNvSpPr txBox="1"/>
          <p:nvPr>
            <p:ph type="title"/>
          </p:nvPr>
        </p:nvSpPr>
        <p:spPr>
          <a:xfrm>
            <a:off x="712568" y="1388800"/>
            <a:ext cx="4307700" cy="1317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42" name="Google Shape;142;p7"/>
          <p:cNvSpPr txBox="1"/>
          <p:nvPr>
            <p:ph idx="1" type="subTitle"/>
          </p:nvPr>
        </p:nvSpPr>
        <p:spPr>
          <a:xfrm>
            <a:off x="712568" y="2628220"/>
            <a:ext cx="4860000" cy="116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43" name="Google Shape;143;p7"/>
          <p:cNvSpPr/>
          <p:nvPr>
            <p:ph idx="2" type="pic"/>
          </p:nvPr>
        </p:nvSpPr>
        <p:spPr>
          <a:xfrm>
            <a:off x="5763458" y="1274475"/>
            <a:ext cx="2608200" cy="2608200"/>
          </a:xfrm>
          <a:prstGeom prst="roundRect">
            <a:avLst>
              <a:gd fmla="val 16667"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4" name="Shape 144"/>
        <p:cNvGrpSpPr/>
        <p:nvPr/>
      </p:nvGrpSpPr>
      <p:grpSpPr>
        <a:xfrm>
          <a:off x="0" y="0"/>
          <a:ext cx="0" cy="0"/>
          <a:chOff x="0" y="0"/>
          <a:chExt cx="0" cy="0"/>
        </a:xfrm>
      </p:grpSpPr>
      <p:sp>
        <p:nvSpPr>
          <p:cNvPr id="145" name="Google Shape;145;p8"/>
          <p:cNvSpPr txBox="1"/>
          <p:nvPr>
            <p:ph type="title"/>
          </p:nvPr>
        </p:nvSpPr>
        <p:spPr>
          <a:xfrm>
            <a:off x="3662475" y="2174375"/>
            <a:ext cx="4359000" cy="1872600"/>
          </a:xfrm>
          <a:prstGeom prst="rect">
            <a:avLst/>
          </a:prstGeom>
        </p:spPr>
        <p:txBody>
          <a:bodyPr anchorCtr="0" anchor="t" bIns="91425" lIns="91425" spcFirstLastPara="1" rIns="91425" wrap="square" tIns="91425">
            <a:noAutofit/>
          </a:bodyPr>
          <a:lstStyle>
            <a:lvl1pPr lvl="0" algn="r">
              <a:spcBef>
                <a:spcPts val="0"/>
              </a:spcBef>
              <a:spcAft>
                <a:spcPts val="0"/>
              </a:spcAft>
              <a:buSzPts val="4800"/>
              <a:buNone/>
              <a:defRPr b="1"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6" name="Shape 146"/>
        <p:cNvGrpSpPr/>
        <p:nvPr/>
      </p:nvGrpSpPr>
      <p:grpSpPr>
        <a:xfrm>
          <a:off x="0" y="0"/>
          <a:ext cx="0" cy="0"/>
          <a:chOff x="0" y="0"/>
          <a:chExt cx="0" cy="0"/>
        </a:xfrm>
      </p:grpSpPr>
      <p:grpSp>
        <p:nvGrpSpPr>
          <p:cNvPr id="147" name="Google Shape;147;p9"/>
          <p:cNvGrpSpPr/>
          <p:nvPr/>
        </p:nvGrpSpPr>
        <p:grpSpPr>
          <a:xfrm flipH="1">
            <a:off x="-4654543" y="1551078"/>
            <a:ext cx="13605016" cy="5724229"/>
            <a:chOff x="185623" y="1551078"/>
            <a:chExt cx="13605016" cy="5724229"/>
          </a:xfrm>
        </p:grpSpPr>
        <p:grpSp>
          <p:nvGrpSpPr>
            <p:cNvPr id="148" name="Google Shape;148;p9"/>
            <p:cNvGrpSpPr/>
            <p:nvPr/>
          </p:nvGrpSpPr>
          <p:grpSpPr>
            <a:xfrm rot="5400000">
              <a:off x="-88908" y="2405016"/>
              <a:ext cx="882533" cy="333471"/>
              <a:chOff x="3551575" y="3215125"/>
              <a:chExt cx="389450" cy="147150"/>
            </a:xfrm>
          </p:grpSpPr>
          <p:sp>
            <p:nvSpPr>
              <p:cNvPr id="149" name="Google Shape;149;p9"/>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9"/>
            <p:cNvGrpSpPr/>
            <p:nvPr/>
          </p:nvGrpSpPr>
          <p:grpSpPr>
            <a:xfrm rot="6249845">
              <a:off x="2612509" y="4760549"/>
              <a:ext cx="2325002" cy="2229611"/>
              <a:chOff x="5165475" y="-713653"/>
              <a:chExt cx="2324999" cy="2229609"/>
            </a:xfrm>
          </p:grpSpPr>
          <p:sp>
            <p:nvSpPr>
              <p:cNvPr id="172" name="Google Shape;172;p9"/>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9"/>
            <p:cNvGrpSpPr/>
            <p:nvPr/>
          </p:nvGrpSpPr>
          <p:grpSpPr>
            <a:xfrm flipH="1" rot="-5400000">
              <a:off x="8987199" y="1278232"/>
              <a:ext cx="4530594" cy="5076286"/>
              <a:chOff x="4826000" y="4400753"/>
              <a:chExt cx="4530594" cy="5076286"/>
            </a:xfrm>
          </p:grpSpPr>
          <p:sp>
            <p:nvSpPr>
              <p:cNvPr id="175" name="Google Shape;175;p9"/>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 name="Google Shape;177;p9"/>
          <p:cNvSpPr/>
          <p:nvPr/>
        </p:nvSpPr>
        <p:spPr>
          <a:xfrm>
            <a:off x="0" y="0"/>
            <a:ext cx="9144284" cy="341412"/>
          </a:xfrm>
          <a:custGeom>
            <a:rect b="b" l="l" r="r" t="t"/>
            <a:pathLst>
              <a:path extrusionOk="0" h="11992" w="283346">
                <a:moveTo>
                  <a:pt x="1" y="0"/>
                </a:moveTo>
                <a:lnTo>
                  <a:pt x="1" y="11992"/>
                </a:lnTo>
                <a:lnTo>
                  <a:pt x="265060" y="11992"/>
                </a:lnTo>
                <a:lnTo>
                  <a:pt x="265060" y="11980"/>
                </a:lnTo>
                <a:cubicBezTo>
                  <a:pt x="273047" y="11700"/>
                  <a:pt x="279924" y="6913"/>
                  <a:pt x="2833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79" name="Google Shape;179;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0" name="Shape 180"/>
        <p:cNvGrpSpPr/>
        <p:nvPr/>
      </p:nvGrpSpPr>
      <p:grpSpPr>
        <a:xfrm>
          <a:off x="0" y="0"/>
          <a:ext cx="0" cy="0"/>
          <a:chOff x="0" y="0"/>
          <a:chExt cx="0" cy="0"/>
        </a:xfrm>
      </p:grpSpPr>
      <p:sp>
        <p:nvSpPr>
          <p:cNvPr id="181" name="Google Shape;181;p10"/>
          <p:cNvSpPr/>
          <p:nvPr>
            <p:ph idx="2" type="pic"/>
          </p:nvPr>
        </p:nvSpPr>
        <p:spPr>
          <a:xfrm>
            <a:off x="-31800" y="-50850"/>
            <a:ext cx="9207600" cy="5245200"/>
          </a:xfrm>
          <a:prstGeom prst="rect">
            <a:avLst/>
          </a:prstGeom>
          <a:noFill/>
          <a:ln>
            <a:noFill/>
          </a:ln>
        </p:spPr>
      </p:sp>
      <p:sp>
        <p:nvSpPr>
          <p:cNvPr id="182" name="Google Shape;182;p10"/>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0"/>
            </a:lvl1pPr>
            <a:lvl2pPr lvl="1" rtl="0">
              <a:spcBef>
                <a:spcPts val="0"/>
              </a:spcBef>
              <a:spcAft>
                <a:spcPts val="0"/>
              </a:spcAft>
              <a:buSzPts val="3000"/>
              <a:buNone/>
              <a:defRPr b="0"/>
            </a:lvl2pPr>
            <a:lvl3pPr lvl="2" rtl="0">
              <a:spcBef>
                <a:spcPts val="0"/>
              </a:spcBef>
              <a:spcAft>
                <a:spcPts val="0"/>
              </a:spcAft>
              <a:buSzPts val="3000"/>
              <a:buNone/>
              <a:defRPr b="0"/>
            </a:lvl3pPr>
            <a:lvl4pPr lvl="3" rtl="0">
              <a:spcBef>
                <a:spcPts val="0"/>
              </a:spcBef>
              <a:spcAft>
                <a:spcPts val="0"/>
              </a:spcAft>
              <a:buSzPts val="3000"/>
              <a:buNone/>
              <a:defRPr b="0"/>
            </a:lvl4pPr>
            <a:lvl5pPr lvl="4" rtl="0">
              <a:spcBef>
                <a:spcPts val="0"/>
              </a:spcBef>
              <a:spcAft>
                <a:spcPts val="0"/>
              </a:spcAft>
              <a:buSzPts val="3000"/>
              <a:buNone/>
              <a:defRPr b="0"/>
            </a:lvl5pPr>
            <a:lvl6pPr lvl="5" rtl="0">
              <a:spcBef>
                <a:spcPts val="0"/>
              </a:spcBef>
              <a:spcAft>
                <a:spcPts val="0"/>
              </a:spcAft>
              <a:buSzPts val="3000"/>
              <a:buNone/>
              <a:defRPr b="0"/>
            </a:lvl6pPr>
            <a:lvl7pPr lvl="6" rtl="0">
              <a:spcBef>
                <a:spcPts val="0"/>
              </a:spcBef>
              <a:spcAft>
                <a:spcPts val="0"/>
              </a:spcAft>
              <a:buSzPts val="3000"/>
              <a:buNone/>
              <a:defRPr b="0"/>
            </a:lvl7pPr>
            <a:lvl8pPr lvl="7" rtl="0">
              <a:spcBef>
                <a:spcPts val="0"/>
              </a:spcBef>
              <a:spcAft>
                <a:spcPts val="0"/>
              </a:spcAft>
              <a:buSzPts val="3000"/>
              <a:buNone/>
              <a:defRPr b="0"/>
            </a:lvl8pPr>
            <a:lvl9pPr lvl="8" rtl="0">
              <a:spcBef>
                <a:spcPts val="0"/>
              </a:spcBef>
              <a:spcAft>
                <a:spcPts val="0"/>
              </a:spcAft>
              <a:buSzPts val="3000"/>
              <a:buNone/>
              <a:defRPr b="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19625"/>
            <a:ext cx="7717500" cy="577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1pPr>
            <a:lvl2pPr lvl="1">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2pPr>
            <a:lvl3pPr lvl="2">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3pPr>
            <a:lvl4pPr lvl="3">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4pPr>
            <a:lvl5pPr lvl="4">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5pPr>
            <a:lvl6pPr lvl="5">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6pPr>
            <a:lvl7pPr lvl="6">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7pPr>
            <a:lvl8pPr lvl="7">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8pPr>
            <a:lvl9pPr lvl="8">
              <a:spcBef>
                <a:spcPts val="0"/>
              </a:spcBef>
              <a:spcAft>
                <a:spcPts val="0"/>
              </a:spcAft>
              <a:buClr>
                <a:schemeClr val="dk1"/>
              </a:buClr>
              <a:buSzPts val="3000"/>
              <a:buFont typeface="Poppins"/>
              <a:buNone/>
              <a:defRPr b="1" sz="30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3225" y="1158501"/>
            <a:ext cx="7717500" cy="3445500"/>
          </a:xfrm>
          <a:prstGeom prst="rect">
            <a:avLst/>
          </a:prstGeom>
          <a:noFill/>
          <a:ln>
            <a:noFill/>
          </a:ln>
        </p:spPr>
        <p:txBody>
          <a:bodyPr anchorCtr="0" anchor="t" bIns="91425" lIns="91425" spcFirstLastPara="1" rIns="91425" wrap="square" tIns="91425">
            <a:noAutofit/>
          </a:bodyPr>
          <a:lstStyle>
            <a:lvl1pPr indent="-304800" lvl="0" marL="4572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1pPr>
            <a:lvl2pPr indent="-304800" lvl="1" marL="9144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2pPr>
            <a:lvl3pPr indent="-304800" lvl="2" marL="13716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3pPr>
            <a:lvl4pPr indent="-304800" lvl="3" marL="18288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4pPr>
            <a:lvl5pPr indent="-304800" lvl="4" marL="22860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5pPr>
            <a:lvl6pPr indent="-304800" lvl="5" marL="27432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6pPr>
            <a:lvl7pPr indent="-304800" lvl="6" marL="32004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7pPr>
            <a:lvl8pPr indent="-304800" lvl="7" marL="36576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8pPr>
            <a:lvl9pPr indent="-304800" lvl="8" marL="4114800">
              <a:lnSpc>
                <a:spcPct val="115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hyperlink" Target="http://drive.google.com/file/d/1cFqB8RhQEJUhw1BGvbCE3woULaOHBPWr/view" TargetMode="External"/><Relationship Id="rId4" Type="http://schemas.openxmlformats.org/officeDocument/2006/relationships/image" Target="../media/image1.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grpSp>
        <p:nvGrpSpPr>
          <p:cNvPr id="521" name="Google Shape;521;p24"/>
          <p:cNvGrpSpPr/>
          <p:nvPr/>
        </p:nvGrpSpPr>
        <p:grpSpPr>
          <a:xfrm>
            <a:off x="527100" y="368100"/>
            <a:ext cx="7903675" cy="4407033"/>
            <a:chOff x="527100" y="368100"/>
            <a:chExt cx="7903675" cy="4407033"/>
          </a:xfrm>
        </p:grpSpPr>
        <p:sp>
          <p:nvSpPr>
            <p:cNvPr id="522" name="Google Shape;522;p24"/>
            <p:cNvSpPr/>
            <p:nvPr/>
          </p:nvSpPr>
          <p:spPr>
            <a:xfrm>
              <a:off x="527100" y="368100"/>
              <a:ext cx="5953005" cy="4407033"/>
            </a:xfrm>
            <a:custGeom>
              <a:rect b="b" l="l" r="r" t="t"/>
              <a:pathLst>
                <a:path extrusionOk="0" h="99375" w="130577">
                  <a:moveTo>
                    <a:pt x="7149" y="1"/>
                  </a:moveTo>
                  <a:cubicBezTo>
                    <a:pt x="3204" y="1"/>
                    <a:pt x="0" y="3197"/>
                    <a:pt x="0" y="7142"/>
                  </a:cubicBezTo>
                  <a:lnTo>
                    <a:pt x="0" y="92234"/>
                  </a:lnTo>
                  <a:cubicBezTo>
                    <a:pt x="0" y="96178"/>
                    <a:pt x="3204" y="99374"/>
                    <a:pt x="7149" y="99374"/>
                  </a:cubicBezTo>
                  <a:lnTo>
                    <a:pt x="54195" y="99374"/>
                  </a:lnTo>
                  <a:cubicBezTo>
                    <a:pt x="74449" y="99374"/>
                    <a:pt x="93883" y="91332"/>
                    <a:pt x="108204" y="77010"/>
                  </a:cubicBezTo>
                  <a:cubicBezTo>
                    <a:pt x="122526" y="62681"/>
                    <a:pt x="130576" y="43255"/>
                    <a:pt x="130576" y="23001"/>
                  </a:cubicBezTo>
                  <a:lnTo>
                    <a:pt x="130576" y="7150"/>
                  </a:lnTo>
                  <a:cubicBezTo>
                    <a:pt x="130576" y="3205"/>
                    <a:pt x="127372" y="1"/>
                    <a:pt x="1234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4"/>
            <p:cNvSpPr/>
            <p:nvPr/>
          </p:nvSpPr>
          <p:spPr>
            <a:xfrm rot="10800000">
              <a:off x="8080473" y="3890000"/>
              <a:ext cx="350302" cy="700625"/>
            </a:xfrm>
            <a:custGeom>
              <a:rect b="b" l="l" r="r" t="t"/>
              <a:pathLst>
                <a:path extrusionOk="0" h="4026" w="2013">
                  <a:moveTo>
                    <a:pt x="2013" y="0"/>
                  </a:moveTo>
                  <a:lnTo>
                    <a:pt x="0" y="2013"/>
                  </a:lnTo>
                  <a:lnTo>
                    <a:pt x="2013" y="4025"/>
                  </a:lnTo>
                  <a:lnTo>
                    <a:pt x="2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24"/>
          <p:cNvGrpSpPr/>
          <p:nvPr/>
        </p:nvGrpSpPr>
        <p:grpSpPr>
          <a:xfrm>
            <a:off x="1282800" y="1181425"/>
            <a:ext cx="5419675" cy="3409212"/>
            <a:chOff x="1282800" y="1181425"/>
            <a:chExt cx="5419675" cy="3409212"/>
          </a:xfrm>
        </p:grpSpPr>
        <p:grpSp>
          <p:nvGrpSpPr>
            <p:cNvPr id="525" name="Google Shape;525;p24"/>
            <p:cNvGrpSpPr/>
            <p:nvPr/>
          </p:nvGrpSpPr>
          <p:grpSpPr>
            <a:xfrm>
              <a:off x="5819942" y="4257166"/>
              <a:ext cx="882533" cy="333471"/>
              <a:chOff x="3551575" y="3215125"/>
              <a:chExt cx="389450" cy="147150"/>
            </a:xfrm>
          </p:grpSpPr>
          <p:sp>
            <p:nvSpPr>
              <p:cNvPr id="526" name="Google Shape;526;p24"/>
              <p:cNvSpPr/>
              <p:nvPr/>
            </p:nvSpPr>
            <p:spPr>
              <a:xfrm>
                <a:off x="3551575"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4"/>
              <p:cNvSpPr/>
              <p:nvPr/>
            </p:nvSpPr>
            <p:spPr>
              <a:xfrm>
                <a:off x="3551575"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4"/>
              <p:cNvSpPr/>
              <p:nvPr/>
            </p:nvSpPr>
            <p:spPr>
              <a:xfrm>
                <a:off x="361215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4"/>
              <p:cNvSpPr/>
              <p:nvPr/>
            </p:nvSpPr>
            <p:spPr>
              <a:xfrm>
                <a:off x="361215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4"/>
              <p:cNvSpPr/>
              <p:nvPr/>
            </p:nvSpPr>
            <p:spPr>
              <a:xfrm>
                <a:off x="3551575"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4"/>
              <p:cNvSpPr/>
              <p:nvPr/>
            </p:nvSpPr>
            <p:spPr>
              <a:xfrm>
                <a:off x="3551575"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4"/>
              <p:cNvSpPr/>
              <p:nvPr/>
            </p:nvSpPr>
            <p:spPr>
              <a:xfrm>
                <a:off x="367272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4"/>
              <p:cNvSpPr/>
              <p:nvPr/>
            </p:nvSpPr>
            <p:spPr>
              <a:xfrm>
                <a:off x="367272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4"/>
              <p:cNvSpPr/>
              <p:nvPr/>
            </p:nvSpPr>
            <p:spPr>
              <a:xfrm>
                <a:off x="3733300" y="3275700"/>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4"/>
              <p:cNvSpPr/>
              <p:nvPr/>
            </p:nvSpPr>
            <p:spPr>
              <a:xfrm>
                <a:off x="3733300" y="3275700"/>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a:off x="367272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a:off x="367272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a:off x="3793875" y="3215125"/>
                <a:ext cx="26000" cy="25975"/>
              </a:xfrm>
              <a:custGeom>
                <a:rect b="b" l="l" r="r" t="t"/>
                <a:pathLst>
                  <a:path extrusionOk="0" fill="none" h="1039" w="1040">
                    <a:moveTo>
                      <a:pt x="1"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a:off x="3793875" y="3215125"/>
                <a:ext cx="26000" cy="25975"/>
              </a:xfrm>
              <a:custGeom>
                <a:rect b="b" l="l" r="r" t="t"/>
                <a:pathLst>
                  <a:path extrusionOk="0" fill="none" h="1039" w="1040">
                    <a:moveTo>
                      <a:pt x="1"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p:nvPr/>
            </p:nvSpPr>
            <p:spPr>
              <a:xfrm>
                <a:off x="3854475" y="3275700"/>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4"/>
              <p:cNvSpPr/>
              <p:nvPr/>
            </p:nvSpPr>
            <p:spPr>
              <a:xfrm>
                <a:off x="3854475" y="3275700"/>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4"/>
              <p:cNvSpPr/>
              <p:nvPr/>
            </p:nvSpPr>
            <p:spPr>
              <a:xfrm>
                <a:off x="3793875" y="3336275"/>
                <a:ext cx="26000" cy="26000"/>
              </a:xfrm>
              <a:custGeom>
                <a:rect b="b" l="l" r="r" t="t"/>
                <a:pathLst>
                  <a:path extrusionOk="0" fill="none" h="1040" w="1040">
                    <a:moveTo>
                      <a:pt x="1"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4"/>
              <p:cNvSpPr/>
              <p:nvPr/>
            </p:nvSpPr>
            <p:spPr>
              <a:xfrm>
                <a:off x="3793875" y="3336275"/>
                <a:ext cx="26000" cy="26000"/>
              </a:xfrm>
              <a:custGeom>
                <a:rect b="b" l="l" r="r" t="t"/>
                <a:pathLst>
                  <a:path extrusionOk="0" fill="none" h="1040" w="1040">
                    <a:moveTo>
                      <a:pt x="1"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4"/>
              <p:cNvSpPr/>
              <p:nvPr/>
            </p:nvSpPr>
            <p:spPr>
              <a:xfrm>
                <a:off x="3915050" y="3215125"/>
                <a:ext cx="25975" cy="25975"/>
              </a:xfrm>
              <a:custGeom>
                <a:rect b="b" l="l" r="r" t="t"/>
                <a:pathLst>
                  <a:path extrusionOk="0" fill="none" h="1039" w="1039">
                    <a:moveTo>
                      <a:pt x="0" y="1039"/>
                    </a:moveTo>
                    <a:lnTo>
                      <a:pt x="1039" y="0"/>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4"/>
              <p:cNvSpPr/>
              <p:nvPr/>
            </p:nvSpPr>
            <p:spPr>
              <a:xfrm>
                <a:off x="3915050" y="3215125"/>
                <a:ext cx="25975" cy="25975"/>
              </a:xfrm>
              <a:custGeom>
                <a:rect b="b" l="l" r="r" t="t"/>
                <a:pathLst>
                  <a:path extrusionOk="0" fill="none" h="1039" w="1039">
                    <a:moveTo>
                      <a:pt x="0" y="0"/>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4"/>
              <p:cNvSpPr/>
              <p:nvPr/>
            </p:nvSpPr>
            <p:spPr>
              <a:xfrm>
                <a:off x="3915050" y="3336275"/>
                <a:ext cx="25975" cy="26000"/>
              </a:xfrm>
              <a:custGeom>
                <a:rect b="b" l="l" r="r" t="t"/>
                <a:pathLst>
                  <a:path extrusionOk="0" fill="none" h="1040" w="1039">
                    <a:moveTo>
                      <a:pt x="0" y="1039"/>
                    </a:moveTo>
                    <a:lnTo>
                      <a:pt x="1039" y="1"/>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4"/>
              <p:cNvSpPr/>
              <p:nvPr/>
            </p:nvSpPr>
            <p:spPr>
              <a:xfrm>
                <a:off x="3915050" y="3336275"/>
                <a:ext cx="25975" cy="26000"/>
              </a:xfrm>
              <a:custGeom>
                <a:rect b="b" l="l" r="r" t="t"/>
                <a:pathLst>
                  <a:path extrusionOk="0" fill="none" h="1040" w="1039">
                    <a:moveTo>
                      <a:pt x="0" y="1"/>
                    </a:moveTo>
                    <a:lnTo>
                      <a:pt x="1039" y="1039"/>
                    </a:ln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 name="Google Shape;548;p24"/>
            <p:cNvGrpSpPr/>
            <p:nvPr/>
          </p:nvGrpSpPr>
          <p:grpSpPr>
            <a:xfrm>
              <a:off x="1282800" y="1181425"/>
              <a:ext cx="722099" cy="407700"/>
              <a:chOff x="1211425" y="918075"/>
              <a:chExt cx="722099" cy="407700"/>
            </a:xfrm>
          </p:grpSpPr>
          <p:sp>
            <p:nvSpPr>
              <p:cNvPr id="549" name="Google Shape;549;p24"/>
              <p:cNvSpPr/>
              <p:nvPr/>
            </p:nvSpPr>
            <p:spPr>
              <a:xfrm>
                <a:off x="1211425" y="1300772"/>
                <a:ext cx="25003" cy="25003"/>
              </a:xfrm>
              <a:custGeom>
                <a:rect b="b" l="l" r="r" t="t"/>
                <a:pathLst>
                  <a:path extrusionOk="0" h="395" w="395">
                    <a:moveTo>
                      <a:pt x="0" y="0"/>
                    </a:moveTo>
                    <a:lnTo>
                      <a:pt x="0"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4"/>
              <p:cNvSpPr/>
              <p:nvPr/>
            </p:nvSpPr>
            <p:spPr>
              <a:xfrm>
                <a:off x="1211425" y="1109171"/>
                <a:ext cx="25003" cy="25509"/>
              </a:xfrm>
              <a:custGeom>
                <a:rect b="b" l="l" r="r" t="t"/>
                <a:pathLst>
                  <a:path extrusionOk="0" h="403" w="395">
                    <a:moveTo>
                      <a:pt x="0" y="0"/>
                    </a:moveTo>
                    <a:lnTo>
                      <a:pt x="0"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4"/>
              <p:cNvSpPr/>
              <p:nvPr/>
            </p:nvSpPr>
            <p:spPr>
              <a:xfrm>
                <a:off x="1211425" y="918075"/>
                <a:ext cx="25003" cy="25066"/>
              </a:xfrm>
              <a:custGeom>
                <a:rect b="b" l="l" r="r" t="t"/>
                <a:pathLst>
                  <a:path extrusionOk="0" h="396" w="395">
                    <a:moveTo>
                      <a:pt x="0" y="1"/>
                    </a:moveTo>
                    <a:lnTo>
                      <a:pt x="0"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4"/>
              <p:cNvSpPr/>
              <p:nvPr/>
            </p:nvSpPr>
            <p:spPr>
              <a:xfrm>
                <a:off x="1350996" y="1300772"/>
                <a:ext cx="25066" cy="25003"/>
              </a:xfrm>
              <a:custGeom>
                <a:rect b="b" l="l" r="r" t="t"/>
                <a:pathLst>
                  <a:path extrusionOk="0" h="395" w="396">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4"/>
              <p:cNvSpPr/>
              <p:nvPr/>
            </p:nvSpPr>
            <p:spPr>
              <a:xfrm>
                <a:off x="1350996" y="1109171"/>
                <a:ext cx="25066" cy="25509"/>
              </a:xfrm>
              <a:custGeom>
                <a:rect b="b" l="l" r="r" t="t"/>
                <a:pathLst>
                  <a:path extrusionOk="0" h="403" w="396">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4"/>
              <p:cNvSpPr/>
              <p:nvPr/>
            </p:nvSpPr>
            <p:spPr>
              <a:xfrm>
                <a:off x="1350996" y="918075"/>
                <a:ext cx="25066" cy="25066"/>
              </a:xfrm>
              <a:custGeom>
                <a:rect b="b" l="l" r="r" t="t"/>
                <a:pathLst>
                  <a:path extrusionOk="0" h="396" w="396">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4"/>
              <p:cNvSpPr/>
              <p:nvPr/>
            </p:nvSpPr>
            <p:spPr>
              <a:xfrm>
                <a:off x="1490124" y="1300772"/>
                <a:ext cx="25066" cy="25003"/>
              </a:xfrm>
              <a:custGeom>
                <a:rect b="b" l="l" r="r" t="t"/>
                <a:pathLst>
                  <a:path extrusionOk="0" h="395" w="396">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4"/>
              <p:cNvSpPr/>
              <p:nvPr/>
            </p:nvSpPr>
            <p:spPr>
              <a:xfrm>
                <a:off x="1490124" y="1109171"/>
                <a:ext cx="25066" cy="25509"/>
              </a:xfrm>
              <a:custGeom>
                <a:rect b="b" l="l" r="r" t="t"/>
                <a:pathLst>
                  <a:path extrusionOk="0" h="403" w="396">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4"/>
              <p:cNvSpPr/>
              <p:nvPr/>
            </p:nvSpPr>
            <p:spPr>
              <a:xfrm>
                <a:off x="1490124" y="918075"/>
                <a:ext cx="25066" cy="25066"/>
              </a:xfrm>
              <a:custGeom>
                <a:rect b="b" l="l" r="r" t="t"/>
                <a:pathLst>
                  <a:path extrusionOk="0" h="396" w="396">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4"/>
              <p:cNvSpPr/>
              <p:nvPr/>
            </p:nvSpPr>
            <p:spPr>
              <a:xfrm>
                <a:off x="1629759" y="1300772"/>
                <a:ext cx="25003" cy="25003"/>
              </a:xfrm>
              <a:custGeom>
                <a:rect b="b" l="l" r="r" t="t"/>
                <a:pathLst>
                  <a:path extrusionOk="0" h="395" w="395">
                    <a:moveTo>
                      <a:pt x="1" y="0"/>
                    </a:moveTo>
                    <a:lnTo>
                      <a:pt x="1"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4"/>
              <p:cNvSpPr/>
              <p:nvPr/>
            </p:nvSpPr>
            <p:spPr>
              <a:xfrm>
                <a:off x="1629759" y="1109171"/>
                <a:ext cx="25003" cy="25509"/>
              </a:xfrm>
              <a:custGeom>
                <a:rect b="b" l="l" r="r" t="t"/>
                <a:pathLst>
                  <a:path extrusionOk="0" h="403" w="395">
                    <a:moveTo>
                      <a:pt x="1" y="0"/>
                    </a:moveTo>
                    <a:lnTo>
                      <a:pt x="1"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4"/>
              <p:cNvSpPr/>
              <p:nvPr/>
            </p:nvSpPr>
            <p:spPr>
              <a:xfrm>
                <a:off x="1629759" y="918075"/>
                <a:ext cx="25003" cy="25066"/>
              </a:xfrm>
              <a:custGeom>
                <a:rect b="b" l="l" r="r" t="t"/>
                <a:pathLst>
                  <a:path extrusionOk="0" h="396" w="395">
                    <a:moveTo>
                      <a:pt x="1" y="1"/>
                    </a:moveTo>
                    <a:lnTo>
                      <a:pt x="1"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4"/>
              <p:cNvSpPr/>
              <p:nvPr/>
            </p:nvSpPr>
            <p:spPr>
              <a:xfrm>
                <a:off x="1768887" y="1300772"/>
                <a:ext cx="25003" cy="25003"/>
              </a:xfrm>
              <a:custGeom>
                <a:rect b="b" l="l" r="r" t="t"/>
                <a:pathLst>
                  <a:path extrusionOk="0" h="395" w="395">
                    <a:moveTo>
                      <a:pt x="0" y="0"/>
                    </a:moveTo>
                    <a:lnTo>
                      <a:pt x="0" y="395"/>
                    </a:lnTo>
                    <a:lnTo>
                      <a:pt x="395" y="395"/>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4"/>
              <p:cNvSpPr/>
              <p:nvPr/>
            </p:nvSpPr>
            <p:spPr>
              <a:xfrm>
                <a:off x="1768887" y="1109171"/>
                <a:ext cx="25003" cy="25509"/>
              </a:xfrm>
              <a:custGeom>
                <a:rect b="b" l="l" r="r" t="t"/>
                <a:pathLst>
                  <a:path extrusionOk="0" h="403" w="395">
                    <a:moveTo>
                      <a:pt x="0" y="0"/>
                    </a:moveTo>
                    <a:lnTo>
                      <a:pt x="0" y="403"/>
                    </a:lnTo>
                    <a:lnTo>
                      <a:pt x="395" y="403"/>
                    </a:lnTo>
                    <a:lnTo>
                      <a:pt x="39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4"/>
              <p:cNvSpPr/>
              <p:nvPr/>
            </p:nvSpPr>
            <p:spPr>
              <a:xfrm>
                <a:off x="1768887" y="918075"/>
                <a:ext cx="25003" cy="25066"/>
              </a:xfrm>
              <a:custGeom>
                <a:rect b="b" l="l" r="r" t="t"/>
                <a:pathLst>
                  <a:path extrusionOk="0" h="396" w="395">
                    <a:moveTo>
                      <a:pt x="0" y="1"/>
                    </a:moveTo>
                    <a:lnTo>
                      <a:pt x="0" y="395"/>
                    </a:lnTo>
                    <a:lnTo>
                      <a:pt x="395" y="395"/>
                    </a:lnTo>
                    <a:lnTo>
                      <a:pt x="3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4"/>
              <p:cNvSpPr/>
              <p:nvPr/>
            </p:nvSpPr>
            <p:spPr>
              <a:xfrm>
                <a:off x="1907952" y="1300772"/>
                <a:ext cx="25572" cy="25003"/>
              </a:xfrm>
              <a:custGeom>
                <a:rect b="b" l="l" r="r" t="t"/>
                <a:pathLst>
                  <a:path extrusionOk="0" h="395" w="404">
                    <a:moveTo>
                      <a:pt x="1" y="0"/>
                    </a:moveTo>
                    <a:lnTo>
                      <a:pt x="1" y="395"/>
                    </a:lnTo>
                    <a:lnTo>
                      <a:pt x="403" y="395"/>
                    </a:lnTo>
                    <a:lnTo>
                      <a:pt x="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4"/>
              <p:cNvSpPr/>
              <p:nvPr/>
            </p:nvSpPr>
            <p:spPr>
              <a:xfrm>
                <a:off x="1907952" y="1109171"/>
                <a:ext cx="25572" cy="25509"/>
              </a:xfrm>
              <a:custGeom>
                <a:rect b="b" l="l" r="r" t="t"/>
                <a:pathLst>
                  <a:path extrusionOk="0" h="403" w="404">
                    <a:moveTo>
                      <a:pt x="1" y="0"/>
                    </a:moveTo>
                    <a:lnTo>
                      <a:pt x="1" y="403"/>
                    </a:lnTo>
                    <a:lnTo>
                      <a:pt x="403" y="403"/>
                    </a:lnTo>
                    <a:lnTo>
                      <a:pt x="4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4"/>
              <p:cNvSpPr/>
              <p:nvPr/>
            </p:nvSpPr>
            <p:spPr>
              <a:xfrm>
                <a:off x="1907952" y="918075"/>
                <a:ext cx="25572" cy="25066"/>
              </a:xfrm>
              <a:custGeom>
                <a:rect b="b" l="l" r="r" t="t"/>
                <a:pathLst>
                  <a:path extrusionOk="0" h="396" w="404">
                    <a:moveTo>
                      <a:pt x="1" y="1"/>
                    </a:moveTo>
                    <a:lnTo>
                      <a:pt x="1" y="395"/>
                    </a:lnTo>
                    <a:lnTo>
                      <a:pt x="403" y="395"/>
                    </a:lnTo>
                    <a:lnTo>
                      <a:pt x="40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 name="Google Shape;567;p24"/>
          <p:cNvGrpSpPr/>
          <p:nvPr/>
        </p:nvGrpSpPr>
        <p:grpSpPr>
          <a:xfrm>
            <a:off x="2199253" y="-1225893"/>
            <a:ext cx="9985543" cy="8502990"/>
            <a:chOff x="2199253" y="-1225893"/>
            <a:chExt cx="9985543" cy="8502990"/>
          </a:xfrm>
        </p:grpSpPr>
        <p:grpSp>
          <p:nvGrpSpPr>
            <p:cNvPr id="568" name="Google Shape;568;p24"/>
            <p:cNvGrpSpPr/>
            <p:nvPr/>
          </p:nvGrpSpPr>
          <p:grpSpPr>
            <a:xfrm rot="5400000">
              <a:off x="2472099" y="2473657"/>
              <a:ext cx="4530594" cy="5076286"/>
              <a:chOff x="4826000" y="4400753"/>
              <a:chExt cx="4530594" cy="5076286"/>
            </a:xfrm>
          </p:grpSpPr>
          <p:sp>
            <p:nvSpPr>
              <p:cNvPr id="569" name="Google Shape;569;p24"/>
              <p:cNvSpPr/>
              <p:nvPr/>
            </p:nvSpPr>
            <p:spPr>
              <a:xfrm>
                <a:off x="4871747" y="4446342"/>
                <a:ext cx="4484847" cy="5030697"/>
              </a:xfrm>
              <a:custGeom>
                <a:rect b="b" l="l" r="r" t="t"/>
                <a:pathLst>
                  <a:path extrusionOk="0" fill="none" h="101733" w="51547">
                    <a:moveTo>
                      <a:pt x="1" y="1"/>
                    </a:moveTo>
                    <a:lnTo>
                      <a:pt x="22429" y="1"/>
                    </a:lnTo>
                    <a:cubicBezTo>
                      <a:pt x="38505" y="1"/>
                      <a:pt x="51547" y="34553"/>
                      <a:pt x="51547" y="77179"/>
                    </a:cubicBezTo>
                    <a:lnTo>
                      <a:pt x="51547" y="101733"/>
                    </a:lnTo>
                  </a:path>
                </a:pathLst>
              </a:custGeom>
              <a:noFill/>
              <a:ln cap="flat" cmpd="sng" w="44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4"/>
              <p:cNvSpPr/>
              <p:nvPr/>
            </p:nvSpPr>
            <p:spPr>
              <a:xfrm>
                <a:off x="4826000" y="4400753"/>
                <a:ext cx="91186" cy="84807"/>
              </a:xfrm>
              <a:custGeom>
                <a:rect b="b" l="l" r="r" t="t"/>
                <a:pathLst>
                  <a:path extrusionOk="0" h="1715" w="1844">
                    <a:moveTo>
                      <a:pt x="932" y="1"/>
                    </a:moveTo>
                    <a:cubicBezTo>
                      <a:pt x="885" y="1"/>
                      <a:pt x="837" y="5"/>
                      <a:pt x="789" y="13"/>
                    </a:cubicBezTo>
                    <a:cubicBezTo>
                      <a:pt x="322" y="86"/>
                      <a:pt x="0" y="528"/>
                      <a:pt x="81" y="995"/>
                    </a:cubicBezTo>
                    <a:cubicBezTo>
                      <a:pt x="146" y="1417"/>
                      <a:pt x="514" y="1714"/>
                      <a:pt x="928" y="1714"/>
                    </a:cubicBezTo>
                    <a:cubicBezTo>
                      <a:pt x="973" y="1714"/>
                      <a:pt x="1018" y="1711"/>
                      <a:pt x="1063" y="1704"/>
                    </a:cubicBezTo>
                    <a:cubicBezTo>
                      <a:pt x="1530" y="1623"/>
                      <a:pt x="1844" y="1188"/>
                      <a:pt x="1771" y="722"/>
                    </a:cubicBezTo>
                    <a:cubicBezTo>
                      <a:pt x="1699" y="303"/>
                      <a:pt x="1342"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24"/>
            <p:cNvGrpSpPr/>
            <p:nvPr/>
          </p:nvGrpSpPr>
          <p:grpSpPr>
            <a:xfrm rot="-1163065">
              <a:off x="5174738" y="-903253"/>
              <a:ext cx="2324967" cy="2229578"/>
              <a:chOff x="5165475" y="-713653"/>
              <a:chExt cx="2324999" cy="2229609"/>
            </a:xfrm>
          </p:grpSpPr>
          <p:sp>
            <p:nvSpPr>
              <p:cNvPr id="572" name="Google Shape;572;p24"/>
              <p:cNvSpPr/>
              <p:nvPr/>
            </p:nvSpPr>
            <p:spPr>
              <a:xfrm>
                <a:off x="5165475" y="-713653"/>
                <a:ext cx="2324999" cy="2154583"/>
              </a:xfrm>
              <a:custGeom>
                <a:rect b="b" l="l" r="r" t="t"/>
                <a:pathLst>
                  <a:path extrusionOk="0" fill="none" h="44061" w="47546">
                    <a:moveTo>
                      <a:pt x="3486" y="30085"/>
                    </a:moveTo>
                    <a:cubicBezTo>
                      <a:pt x="0" y="18887"/>
                      <a:pt x="6255" y="6973"/>
                      <a:pt x="17453" y="3487"/>
                    </a:cubicBezTo>
                    <a:cubicBezTo>
                      <a:pt x="28659" y="1"/>
                      <a:pt x="40574" y="6256"/>
                      <a:pt x="44060" y="17454"/>
                    </a:cubicBezTo>
                    <a:cubicBezTo>
                      <a:pt x="47545" y="28660"/>
                      <a:pt x="41290" y="40567"/>
                      <a:pt x="30084" y="44060"/>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4"/>
              <p:cNvSpPr/>
              <p:nvPr/>
            </p:nvSpPr>
            <p:spPr>
              <a:xfrm>
                <a:off x="5309144" y="749204"/>
                <a:ext cx="1336144" cy="766752"/>
              </a:xfrm>
              <a:custGeom>
                <a:rect b="b" l="l" r="r" t="t"/>
                <a:pathLst>
                  <a:path extrusionOk="0" h="15680" w="27324">
                    <a:moveTo>
                      <a:pt x="1095" y="1"/>
                    </a:moveTo>
                    <a:lnTo>
                      <a:pt x="1" y="339"/>
                    </a:lnTo>
                    <a:cubicBezTo>
                      <a:pt x="2906" y="9677"/>
                      <a:pt x="11551" y="15680"/>
                      <a:pt x="20855" y="15680"/>
                    </a:cubicBezTo>
                    <a:cubicBezTo>
                      <a:pt x="22997" y="15680"/>
                      <a:pt x="25173" y="15362"/>
                      <a:pt x="27323" y="14693"/>
                    </a:cubicBezTo>
                    <a:lnTo>
                      <a:pt x="26977" y="13598"/>
                    </a:lnTo>
                    <a:cubicBezTo>
                      <a:pt x="24939" y="14233"/>
                      <a:pt x="22876" y="14534"/>
                      <a:pt x="20846" y="14534"/>
                    </a:cubicBezTo>
                    <a:cubicBezTo>
                      <a:pt x="12034" y="14534"/>
                      <a:pt x="3850" y="8847"/>
                      <a:pt x="10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 name="Google Shape;574;p24"/>
            <p:cNvGrpSpPr/>
            <p:nvPr/>
          </p:nvGrpSpPr>
          <p:grpSpPr>
            <a:xfrm rot="-3325703">
              <a:off x="8175152" y="580592"/>
              <a:ext cx="3324971" cy="3409704"/>
              <a:chOff x="7159200" y="2117361"/>
              <a:chExt cx="2271501" cy="2329387"/>
            </a:xfrm>
          </p:grpSpPr>
          <p:sp>
            <p:nvSpPr>
              <p:cNvPr id="575" name="Google Shape;575;p24"/>
              <p:cNvSpPr/>
              <p:nvPr/>
            </p:nvSpPr>
            <p:spPr>
              <a:xfrm>
                <a:off x="8101533" y="2117361"/>
                <a:ext cx="632883" cy="71589"/>
              </a:xfrm>
              <a:custGeom>
                <a:rect b="b" l="l" r="r" t="t"/>
                <a:pathLst>
                  <a:path extrusionOk="0" fill="none" h="1724" w="15241">
                    <a:moveTo>
                      <a:pt x="1" y="999"/>
                    </a:moveTo>
                    <a:cubicBezTo>
                      <a:pt x="3527" y="137"/>
                      <a:pt x="7182" y="1"/>
                      <a:pt x="10764" y="596"/>
                    </a:cubicBezTo>
                    <a:cubicBezTo>
                      <a:pt x="12286" y="846"/>
                      <a:pt x="13783" y="1224"/>
                      <a:pt x="15240" y="1723"/>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4"/>
              <p:cNvSpPr/>
              <p:nvPr/>
            </p:nvSpPr>
            <p:spPr>
              <a:xfrm>
                <a:off x="7159200" y="2158803"/>
                <a:ext cx="2271501" cy="2287944"/>
              </a:xfrm>
              <a:custGeom>
                <a:rect b="b" l="l" r="r" t="t"/>
                <a:pathLst>
                  <a:path extrusionOk="0" fill="none" h="55098" w="54702">
                    <a:moveTo>
                      <a:pt x="54702" y="34835"/>
                    </a:moveTo>
                    <a:cubicBezTo>
                      <a:pt x="50572" y="47200"/>
                      <a:pt x="37973" y="55097"/>
                      <a:pt x="24690" y="52916"/>
                    </a:cubicBezTo>
                    <a:cubicBezTo>
                      <a:pt x="9974" y="50492"/>
                      <a:pt x="0" y="36598"/>
                      <a:pt x="2423" y="21874"/>
                    </a:cubicBezTo>
                    <a:cubicBezTo>
                      <a:pt x="4235" y="10853"/>
                      <a:pt x="12486" y="2488"/>
                      <a:pt x="22694" y="1"/>
                    </a:cubicBezTo>
                  </a:path>
                </a:pathLst>
              </a:custGeom>
              <a:noFill/>
              <a:ln cap="flat" cmpd="sng" w="5625">
                <a:solidFill>
                  <a:schemeClr val="lt2"/>
                </a:solidFill>
                <a:prstDash val="solid"/>
                <a:miter lim="805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4"/>
              <p:cNvSpPr/>
              <p:nvPr/>
            </p:nvSpPr>
            <p:spPr>
              <a:xfrm>
                <a:off x="8730018" y="2175496"/>
                <a:ext cx="70219" cy="59339"/>
              </a:xfrm>
              <a:custGeom>
                <a:rect b="b" l="l" r="r" t="t"/>
                <a:pathLst>
                  <a:path extrusionOk="0" h="1429" w="1691">
                    <a:moveTo>
                      <a:pt x="767" y="1"/>
                    </a:moveTo>
                    <a:cubicBezTo>
                      <a:pt x="442" y="1"/>
                      <a:pt x="123" y="218"/>
                      <a:pt x="65" y="597"/>
                    </a:cubicBezTo>
                    <a:cubicBezTo>
                      <a:pt x="0" y="983"/>
                      <a:pt x="258" y="1354"/>
                      <a:pt x="653" y="1418"/>
                    </a:cubicBezTo>
                    <a:cubicBezTo>
                      <a:pt x="694" y="1425"/>
                      <a:pt x="735" y="1429"/>
                      <a:pt x="775" y="1429"/>
                    </a:cubicBezTo>
                    <a:cubicBezTo>
                      <a:pt x="1328" y="1429"/>
                      <a:pt x="1690" y="780"/>
                      <a:pt x="1345" y="299"/>
                    </a:cubicBezTo>
                    <a:cubicBezTo>
                      <a:pt x="1198" y="95"/>
                      <a:pt x="981" y="1"/>
                      <a:pt x="76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8" name="Google Shape;578;p24"/>
          <p:cNvSpPr txBox="1"/>
          <p:nvPr>
            <p:ph type="ctrTitle"/>
          </p:nvPr>
        </p:nvSpPr>
        <p:spPr>
          <a:xfrm>
            <a:off x="1169100" y="1786813"/>
            <a:ext cx="5291100" cy="1569600"/>
          </a:xfrm>
          <a:prstGeom prst="rect">
            <a:avLst/>
          </a:prstGeom>
        </p:spPr>
        <p:txBody>
          <a:bodyPr anchorCtr="0" anchor="t" bIns="91425" lIns="91425" spcFirstLastPara="1" rIns="91425" wrap="square" tIns="91425">
            <a:noAutofit/>
          </a:bodyPr>
          <a:lstStyle/>
          <a:p>
            <a:pPr indent="0" lvl="0" marL="0" rtl="0" algn="l">
              <a:spcBef>
                <a:spcPts val="1100"/>
              </a:spcBef>
              <a:spcAft>
                <a:spcPts val="200"/>
              </a:spcAft>
              <a:buNone/>
            </a:pPr>
            <a:r>
              <a:rPr b="0" lang="en">
                <a:solidFill>
                  <a:schemeClr val="lt1"/>
                </a:solidFill>
              </a:rPr>
              <a:t>Diving into NYC</a:t>
            </a:r>
            <a:r>
              <a:rPr lang="en">
                <a:solidFill>
                  <a:schemeClr val="lt1"/>
                </a:solidFill>
              </a:rPr>
              <a:t> </a:t>
            </a:r>
            <a:r>
              <a:rPr lang="en">
                <a:solidFill>
                  <a:schemeClr val="accent1"/>
                </a:solidFill>
              </a:rPr>
              <a:t>Citi bike Usage</a:t>
            </a:r>
            <a:endParaRPr>
              <a:solidFill>
                <a:schemeClr val="accent1"/>
              </a:solidFill>
            </a:endParaRPr>
          </a:p>
        </p:txBody>
      </p:sp>
      <p:sp>
        <p:nvSpPr>
          <p:cNvPr id="579" name="Google Shape;579;p24"/>
          <p:cNvSpPr txBox="1"/>
          <p:nvPr>
            <p:ph idx="1" type="subTitle"/>
          </p:nvPr>
        </p:nvSpPr>
        <p:spPr>
          <a:xfrm>
            <a:off x="1169100" y="3573500"/>
            <a:ext cx="3416700" cy="6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rPr>
              <a:t>Group 5: Dylan, Boyuan, Mitthi, Abraham, Neeharika, Pengru</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33"/>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Where are the</a:t>
            </a:r>
            <a:r>
              <a:rPr b="0" lang="en"/>
              <a:t> </a:t>
            </a:r>
            <a:r>
              <a:rPr b="1" lang="en"/>
              <a:t>longest rides</a:t>
            </a:r>
            <a:r>
              <a:rPr lang="en"/>
              <a:t>?</a:t>
            </a:r>
            <a:endParaRPr/>
          </a:p>
        </p:txBody>
      </p:sp>
      <p:pic>
        <p:nvPicPr>
          <p:cNvPr id="652" name="Google Shape;652;p33"/>
          <p:cNvPicPr preferRelativeResize="0"/>
          <p:nvPr/>
        </p:nvPicPr>
        <p:blipFill>
          <a:blip r:embed="rId3">
            <a:alphaModFix/>
          </a:blip>
          <a:stretch>
            <a:fillRect/>
          </a:stretch>
        </p:blipFill>
        <p:spPr>
          <a:xfrm>
            <a:off x="1885625" y="997125"/>
            <a:ext cx="4811050" cy="4035724"/>
          </a:xfrm>
          <a:prstGeom prst="rect">
            <a:avLst/>
          </a:prstGeom>
          <a:noFill/>
          <a:ln>
            <a:noFill/>
          </a:ln>
        </p:spPr>
      </p:pic>
      <p:sp>
        <p:nvSpPr>
          <p:cNvPr id="653" name="Google Shape;653;p33"/>
          <p:cNvSpPr/>
          <p:nvPr/>
        </p:nvSpPr>
        <p:spPr>
          <a:xfrm>
            <a:off x="3973975" y="1823300"/>
            <a:ext cx="1353600" cy="934200"/>
          </a:xfrm>
          <a:prstGeom prst="ellipse">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54" name="Google Shape;654;p33"/>
          <p:cNvSpPr/>
          <p:nvPr/>
        </p:nvSpPr>
        <p:spPr>
          <a:xfrm>
            <a:off x="4175575" y="3387725"/>
            <a:ext cx="1152000" cy="827700"/>
          </a:xfrm>
          <a:prstGeom prst="ellipse">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55" name="Google Shape;655;p33"/>
          <p:cNvSpPr/>
          <p:nvPr/>
        </p:nvSpPr>
        <p:spPr>
          <a:xfrm>
            <a:off x="3023575" y="3703775"/>
            <a:ext cx="1152000" cy="827700"/>
          </a:xfrm>
          <a:prstGeom prst="ellipse">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56" name="Google Shape;656;p33"/>
          <p:cNvSpPr txBox="1"/>
          <p:nvPr/>
        </p:nvSpPr>
        <p:spPr>
          <a:xfrm>
            <a:off x="97400" y="1437850"/>
            <a:ext cx="1929600" cy="6465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Rubik"/>
                <a:ea typeface="Rubik"/>
                <a:cs typeface="Rubik"/>
                <a:sym typeface="Rubik"/>
              </a:rPr>
              <a:t>Midtown -&gt; Long Island City </a:t>
            </a:r>
            <a:br>
              <a:rPr lang="en" sz="1000">
                <a:latin typeface="Rubik"/>
                <a:ea typeface="Rubik"/>
                <a:cs typeface="Rubik"/>
                <a:sym typeface="Rubik"/>
              </a:rPr>
            </a:br>
            <a:r>
              <a:rPr lang="en" sz="1000">
                <a:latin typeface="Rubik"/>
                <a:ea typeface="Rubik"/>
                <a:cs typeface="Rubik"/>
                <a:sym typeface="Rubik"/>
              </a:rPr>
              <a:t>(via Queens Midtown Tunnel)</a:t>
            </a:r>
            <a:br>
              <a:rPr lang="en" sz="1000">
                <a:latin typeface="Rubik"/>
                <a:ea typeface="Rubik"/>
                <a:cs typeface="Rubik"/>
                <a:sym typeface="Rubik"/>
              </a:rPr>
            </a:br>
            <a:r>
              <a:rPr lang="en" sz="1000">
                <a:latin typeface="Rubik"/>
                <a:ea typeface="Rubik"/>
                <a:cs typeface="Rubik"/>
                <a:sym typeface="Rubik"/>
              </a:rPr>
              <a:t>Also near Grand Central! </a:t>
            </a:r>
            <a:endParaRPr sz="1000">
              <a:latin typeface="Rubik"/>
              <a:ea typeface="Rubik"/>
              <a:cs typeface="Rubik"/>
              <a:sym typeface="Rubik"/>
            </a:endParaRPr>
          </a:p>
        </p:txBody>
      </p:sp>
      <p:sp>
        <p:nvSpPr>
          <p:cNvPr id="657" name="Google Shape;657;p33"/>
          <p:cNvSpPr txBox="1"/>
          <p:nvPr/>
        </p:nvSpPr>
        <p:spPr>
          <a:xfrm>
            <a:off x="97400" y="3208813"/>
            <a:ext cx="1929600" cy="492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Rubik"/>
                <a:ea typeface="Rubik"/>
                <a:cs typeface="Rubik"/>
                <a:sym typeface="Rubik"/>
              </a:rPr>
              <a:t>Williamsburg </a:t>
            </a:r>
            <a:r>
              <a:rPr b="1" lang="en" sz="1000">
                <a:latin typeface="Rubik"/>
                <a:ea typeface="Rubik"/>
                <a:cs typeface="Rubik"/>
                <a:sym typeface="Rubik"/>
              </a:rPr>
              <a:t>-&gt; LES</a:t>
            </a:r>
            <a:br>
              <a:rPr lang="en" sz="1000">
                <a:latin typeface="Rubik"/>
                <a:ea typeface="Rubik"/>
                <a:cs typeface="Rubik"/>
                <a:sym typeface="Rubik"/>
              </a:rPr>
            </a:br>
            <a:r>
              <a:rPr lang="en" sz="1000">
                <a:latin typeface="Rubik"/>
                <a:ea typeface="Rubik"/>
                <a:cs typeface="Rubik"/>
                <a:sym typeface="Rubik"/>
              </a:rPr>
              <a:t>(via Williamsburg Bridge)</a:t>
            </a:r>
            <a:endParaRPr sz="1000">
              <a:latin typeface="Rubik"/>
              <a:ea typeface="Rubik"/>
              <a:cs typeface="Rubik"/>
              <a:sym typeface="Rubik"/>
            </a:endParaRPr>
          </a:p>
        </p:txBody>
      </p:sp>
      <p:sp>
        <p:nvSpPr>
          <p:cNvPr id="658" name="Google Shape;658;p33"/>
          <p:cNvSpPr txBox="1"/>
          <p:nvPr/>
        </p:nvSpPr>
        <p:spPr>
          <a:xfrm>
            <a:off x="97400" y="3784575"/>
            <a:ext cx="1929600" cy="492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Rubik"/>
                <a:ea typeface="Rubik"/>
                <a:cs typeface="Rubik"/>
                <a:sym typeface="Rubik"/>
              </a:rPr>
              <a:t>FiDi/Downtown</a:t>
            </a:r>
            <a:r>
              <a:rPr b="1" lang="en" sz="1000">
                <a:latin typeface="Rubik"/>
                <a:ea typeface="Rubik"/>
                <a:cs typeface="Rubik"/>
                <a:sym typeface="Rubik"/>
              </a:rPr>
              <a:t> -&gt; Brooklyn</a:t>
            </a:r>
            <a:br>
              <a:rPr lang="en" sz="1000">
                <a:latin typeface="Rubik"/>
                <a:ea typeface="Rubik"/>
                <a:cs typeface="Rubik"/>
                <a:sym typeface="Rubik"/>
              </a:rPr>
            </a:br>
            <a:r>
              <a:rPr lang="en" sz="1000">
                <a:latin typeface="Rubik"/>
                <a:ea typeface="Rubik"/>
                <a:cs typeface="Rubik"/>
                <a:sym typeface="Rubik"/>
              </a:rPr>
              <a:t>(via Brooklyn Bridge)</a:t>
            </a:r>
            <a:endParaRPr sz="1000">
              <a:latin typeface="Rubik"/>
              <a:ea typeface="Rubik"/>
              <a:cs typeface="Rubik"/>
              <a:sym typeface="Rubik"/>
            </a:endParaRPr>
          </a:p>
        </p:txBody>
      </p:sp>
      <p:cxnSp>
        <p:nvCxnSpPr>
          <p:cNvPr id="659" name="Google Shape;659;p33"/>
          <p:cNvCxnSpPr>
            <a:stCxn id="656" idx="3"/>
            <a:endCxn id="653" idx="2"/>
          </p:cNvCxnSpPr>
          <p:nvPr/>
        </p:nvCxnSpPr>
        <p:spPr>
          <a:xfrm>
            <a:off x="2027000" y="1761100"/>
            <a:ext cx="1947000" cy="529200"/>
          </a:xfrm>
          <a:prstGeom prst="straightConnector1">
            <a:avLst/>
          </a:prstGeom>
          <a:noFill/>
          <a:ln cap="flat" cmpd="sng" w="9525">
            <a:solidFill>
              <a:srgbClr val="351C75"/>
            </a:solidFill>
            <a:prstDash val="solid"/>
            <a:round/>
            <a:headEnd len="med" w="med" type="none"/>
            <a:tailEnd len="med" w="med" type="none"/>
          </a:ln>
        </p:spPr>
      </p:cxnSp>
      <p:cxnSp>
        <p:nvCxnSpPr>
          <p:cNvPr id="660" name="Google Shape;660;p33"/>
          <p:cNvCxnSpPr>
            <a:stCxn id="657" idx="3"/>
            <a:endCxn id="654" idx="1"/>
          </p:cNvCxnSpPr>
          <p:nvPr/>
        </p:nvCxnSpPr>
        <p:spPr>
          <a:xfrm>
            <a:off x="2027000" y="3455113"/>
            <a:ext cx="2317200" cy="53700"/>
          </a:xfrm>
          <a:prstGeom prst="straightConnector1">
            <a:avLst/>
          </a:prstGeom>
          <a:noFill/>
          <a:ln cap="flat" cmpd="sng" w="9525">
            <a:solidFill>
              <a:srgbClr val="351C75"/>
            </a:solidFill>
            <a:prstDash val="solid"/>
            <a:round/>
            <a:headEnd len="med" w="med" type="none"/>
            <a:tailEnd len="med" w="med" type="none"/>
          </a:ln>
        </p:spPr>
      </p:cxnSp>
      <p:cxnSp>
        <p:nvCxnSpPr>
          <p:cNvPr id="661" name="Google Shape;661;p33"/>
          <p:cNvCxnSpPr>
            <a:stCxn id="658" idx="3"/>
            <a:endCxn id="655" idx="2"/>
          </p:cNvCxnSpPr>
          <p:nvPr/>
        </p:nvCxnSpPr>
        <p:spPr>
          <a:xfrm>
            <a:off x="2027000" y="4030875"/>
            <a:ext cx="996600" cy="86700"/>
          </a:xfrm>
          <a:prstGeom prst="straightConnector1">
            <a:avLst/>
          </a:prstGeom>
          <a:noFill/>
          <a:ln cap="flat" cmpd="sng" w="9525">
            <a:solidFill>
              <a:srgbClr val="674EA7"/>
            </a:solidFill>
            <a:prstDash val="solid"/>
            <a:round/>
            <a:headEnd len="med" w="med" type="none"/>
            <a:tailEnd len="med" w="med" type="none"/>
          </a:ln>
        </p:spPr>
      </p:cxnSp>
      <p:sp>
        <p:nvSpPr>
          <p:cNvPr id="662" name="Google Shape;662;p33"/>
          <p:cNvSpPr txBox="1"/>
          <p:nvPr/>
        </p:nvSpPr>
        <p:spPr>
          <a:xfrm>
            <a:off x="6620325" y="1711250"/>
            <a:ext cx="2108400" cy="2770500"/>
          </a:xfrm>
          <a:prstGeom prst="rect">
            <a:avLst/>
          </a:prstGeom>
          <a:noFill/>
          <a:ln cap="flat" cmpd="sng" w="9525">
            <a:solidFill>
              <a:srgbClr val="351C75"/>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u="sng">
                <a:latin typeface="Rubik"/>
                <a:ea typeface="Rubik"/>
                <a:cs typeface="Rubik"/>
                <a:sym typeface="Rubik"/>
              </a:rPr>
              <a:t>Recommendation:</a:t>
            </a:r>
            <a:endParaRPr u="sng">
              <a:latin typeface="Rubik"/>
              <a:ea typeface="Rubik"/>
              <a:cs typeface="Rubik"/>
              <a:sym typeface="Rubik"/>
            </a:endParaRPr>
          </a:p>
          <a:p>
            <a:pPr indent="0" lvl="0" marL="0" rtl="0" algn="l">
              <a:spcBef>
                <a:spcPts val="0"/>
              </a:spcBef>
              <a:spcAft>
                <a:spcPts val="0"/>
              </a:spcAft>
              <a:buNone/>
            </a:pPr>
            <a:r>
              <a:t/>
            </a:r>
            <a:endParaRPr>
              <a:latin typeface="Rubik"/>
              <a:ea typeface="Rubik"/>
              <a:cs typeface="Rubik"/>
              <a:sym typeface="Rubik"/>
            </a:endParaRPr>
          </a:p>
          <a:p>
            <a:pPr indent="0" lvl="0" marL="0" rtl="0" algn="l">
              <a:spcBef>
                <a:spcPts val="0"/>
              </a:spcBef>
              <a:spcAft>
                <a:spcPts val="0"/>
              </a:spcAft>
              <a:buNone/>
            </a:pPr>
            <a:r>
              <a:rPr lang="en">
                <a:latin typeface="Rubik"/>
                <a:ea typeface="Rubik"/>
                <a:cs typeface="Rubik"/>
                <a:sym typeface="Rubik"/>
              </a:rPr>
              <a:t>Special </a:t>
            </a:r>
            <a:r>
              <a:rPr b="1" lang="en">
                <a:latin typeface="Rubik"/>
                <a:ea typeface="Rubik"/>
                <a:cs typeface="Rubik"/>
                <a:sym typeface="Rubik"/>
              </a:rPr>
              <a:t>attention + resources</a:t>
            </a:r>
            <a:r>
              <a:rPr lang="en">
                <a:latin typeface="Rubik"/>
                <a:ea typeface="Rubik"/>
                <a:cs typeface="Rubik"/>
                <a:sym typeface="Rubik"/>
              </a:rPr>
              <a:t> should be invested in consistently &amp; quickly maintaining </a:t>
            </a:r>
            <a:r>
              <a:rPr b="1" lang="en">
                <a:latin typeface="Rubik"/>
                <a:ea typeface="Rubik"/>
                <a:cs typeface="Rubik"/>
                <a:sym typeface="Rubik"/>
              </a:rPr>
              <a:t>bikes near bridges</a:t>
            </a:r>
            <a:r>
              <a:rPr lang="en">
                <a:latin typeface="Rubik"/>
                <a:ea typeface="Rubik"/>
                <a:cs typeface="Rubik"/>
                <a:sym typeface="Rubik"/>
              </a:rPr>
              <a:t>. </a:t>
            </a:r>
            <a:endParaRPr>
              <a:latin typeface="Rubik"/>
              <a:ea typeface="Rubik"/>
              <a:cs typeface="Rubik"/>
              <a:sym typeface="Rubik"/>
            </a:endParaRPr>
          </a:p>
          <a:p>
            <a:pPr indent="0" lvl="0" marL="0" rtl="0" algn="l">
              <a:spcBef>
                <a:spcPts val="0"/>
              </a:spcBef>
              <a:spcAft>
                <a:spcPts val="0"/>
              </a:spcAft>
              <a:buNone/>
            </a:pPr>
            <a:r>
              <a:t/>
            </a:r>
            <a:endParaRPr>
              <a:latin typeface="Rubik"/>
              <a:ea typeface="Rubik"/>
              <a:cs typeface="Rubik"/>
              <a:sym typeface="Rubik"/>
            </a:endParaRPr>
          </a:p>
          <a:p>
            <a:pPr indent="0" lvl="0" marL="0" rtl="0" algn="l">
              <a:spcBef>
                <a:spcPts val="0"/>
              </a:spcBef>
              <a:spcAft>
                <a:spcPts val="0"/>
              </a:spcAft>
              <a:buNone/>
            </a:pPr>
            <a:r>
              <a:rPr lang="en">
                <a:latin typeface="Rubik"/>
                <a:ea typeface="Rubik"/>
                <a:cs typeface="Rubik"/>
                <a:sym typeface="Rubik"/>
              </a:rPr>
              <a:t>General bikes need repairing every 25 hours of ride time. </a:t>
            </a:r>
            <a:endParaRPr>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34"/>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t>Number of </a:t>
            </a:r>
            <a:r>
              <a:rPr b="1" lang="en" sz="2700"/>
              <a:t>Bike users vs. Trip Duration</a:t>
            </a:r>
            <a:endParaRPr b="1" sz="2700"/>
          </a:p>
        </p:txBody>
      </p:sp>
      <p:pic>
        <p:nvPicPr>
          <p:cNvPr id="668" name="Google Shape;668;p34"/>
          <p:cNvPicPr preferRelativeResize="0"/>
          <p:nvPr/>
        </p:nvPicPr>
        <p:blipFill>
          <a:blip r:embed="rId3">
            <a:alphaModFix/>
          </a:blip>
          <a:stretch>
            <a:fillRect/>
          </a:stretch>
        </p:blipFill>
        <p:spPr>
          <a:xfrm>
            <a:off x="152400" y="1149525"/>
            <a:ext cx="3954776" cy="2824901"/>
          </a:xfrm>
          <a:prstGeom prst="rect">
            <a:avLst/>
          </a:prstGeom>
          <a:noFill/>
          <a:ln>
            <a:noFill/>
          </a:ln>
        </p:spPr>
      </p:pic>
      <p:sp>
        <p:nvSpPr>
          <p:cNvPr id="669" name="Google Shape;669;p34"/>
          <p:cNvSpPr txBox="1"/>
          <p:nvPr/>
        </p:nvSpPr>
        <p:spPr>
          <a:xfrm>
            <a:off x="397900" y="4054900"/>
            <a:ext cx="7631400" cy="9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u="sng">
                <a:latin typeface="Rubik"/>
                <a:ea typeface="Rubik"/>
                <a:cs typeface="Rubik"/>
                <a:sym typeface="Rubik"/>
              </a:rPr>
              <a:t>Recommendations:</a:t>
            </a:r>
            <a:endParaRPr sz="1300" u="sng">
              <a:latin typeface="Rubik"/>
              <a:ea typeface="Rubik"/>
              <a:cs typeface="Rubik"/>
              <a:sym typeface="Rubik"/>
            </a:endParaRPr>
          </a:p>
          <a:p>
            <a:pPr indent="0" lvl="0" marL="0" rtl="0" algn="l">
              <a:spcBef>
                <a:spcPts val="0"/>
              </a:spcBef>
              <a:spcAft>
                <a:spcPts val="0"/>
              </a:spcAft>
              <a:buNone/>
            </a:pPr>
            <a:r>
              <a:rPr lang="en" sz="1200">
                <a:latin typeface="Rubik"/>
                <a:ea typeface="Rubik"/>
                <a:cs typeface="Rubik"/>
                <a:sym typeface="Rubik"/>
              </a:rPr>
              <a:t>Between March and August, the company should increase bikes availability and make frequent bike service checks.</a:t>
            </a:r>
            <a:endParaRPr sz="1200">
              <a:latin typeface="Rubik"/>
              <a:ea typeface="Rubik"/>
              <a:cs typeface="Rubik"/>
              <a:sym typeface="Rubik"/>
            </a:endParaRPr>
          </a:p>
          <a:p>
            <a:pPr indent="0" lvl="0" marL="0" rtl="0" algn="l">
              <a:spcBef>
                <a:spcPts val="0"/>
              </a:spcBef>
              <a:spcAft>
                <a:spcPts val="0"/>
              </a:spcAft>
              <a:buNone/>
            </a:pPr>
            <a:r>
              <a:rPr lang="en" sz="1200">
                <a:latin typeface="Rubik"/>
                <a:ea typeface="Rubik"/>
                <a:cs typeface="Rubik"/>
                <a:sym typeface="Rubik"/>
              </a:rPr>
              <a:t>More strategies can be formulated towards women as they </a:t>
            </a:r>
            <a:r>
              <a:rPr lang="en" sz="1200">
                <a:latin typeface="Rubik"/>
                <a:ea typeface="Rubik"/>
                <a:cs typeface="Rubik"/>
                <a:sym typeface="Rubik"/>
              </a:rPr>
              <a:t>constituted</a:t>
            </a:r>
            <a:r>
              <a:rPr lang="en" sz="1200">
                <a:latin typeface="Rubik"/>
                <a:ea typeface="Rubik"/>
                <a:cs typeface="Rubik"/>
                <a:sym typeface="Rubik"/>
              </a:rPr>
              <a:t> 52% of NYC’s population in 2014.</a:t>
            </a:r>
            <a:endParaRPr sz="1200">
              <a:latin typeface="Rubik"/>
              <a:ea typeface="Rubik"/>
              <a:cs typeface="Rubik"/>
              <a:sym typeface="Rubik"/>
            </a:endParaRPr>
          </a:p>
        </p:txBody>
      </p:sp>
      <p:sp>
        <p:nvSpPr>
          <p:cNvPr id="670" name="Google Shape;670;p34"/>
          <p:cNvSpPr/>
          <p:nvPr/>
        </p:nvSpPr>
        <p:spPr>
          <a:xfrm>
            <a:off x="4287375" y="2597850"/>
            <a:ext cx="95400" cy="3573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671" name="Google Shape;671;p34"/>
          <p:cNvPicPr preferRelativeResize="0"/>
          <p:nvPr/>
        </p:nvPicPr>
        <p:blipFill>
          <a:blip r:embed="rId4">
            <a:alphaModFix/>
          </a:blip>
          <a:stretch>
            <a:fillRect/>
          </a:stretch>
        </p:blipFill>
        <p:spPr>
          <a:xfrm>
            <a:off x="4535175" y="1149525"/>
            <a:ext cx="3411975" cy="26438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5" name="Shape 675"/>
        <p:cNvGrpSpPr/>
        <p:nvPr/>
      </p:nvGrpSpPr>
      <p:grpSpPr>
        <a:xfrm>
          <a:off x="0" y="0"/>
          <a:ext cx="0" cy="0"/>
          <a:chOff x="0" y="0"/>
          <a:chExt cx="0" cy="0"/>
        </a:xfrm>
      </p:grpSpPr>
      <p:sp>
        <p:nvSpPr>
          <p:cNvPr id="676" name="Google Shape;676;p35"/>
          <p:cNvSpPr txBox="1"/>
          <p:nvPr>
            <p:ph type="title"/>
          </p:nvPr>
        </p:nvSpPr>
        <p:spPr>
          <a:xfrm>
            <a:off x="418650" y="312775"/>
            <a:ext cx="8306700" cy="63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000"/>
              <a:t>How to Keep Your Subscribers Happy: </a:t>
            </a:r>
            <a:r>
              <a:rPr b="1" lang="en" sz="2000"/>
              <a:t>The Best Stations to Refill </a:t>
            </a:r>
            <a:endParaRPr b="1" sz="2000"/>
          </a:p>
        </p:txBody>
      </p:sp>
      <p:sp>
        <p:nvSpPr>
          <p:cNvPr id="677" name="Google Shape;677;p35"/>
          <p:cNvSpPr txBox="1"/>
          <p:nvPr/>
        </p:nvSpPr>
        <p:spPr>
          <a:xfrm>
            <a:off x="611175" y="1107175"/>
            <a:ext cx="6814500" cy="589200"/>
          </a:xfrm>
          <a:prstGeom prst="rect">
            <a:avLst/>
          </a:prstGeom>
          <a:solidFill>
            <a:schemeClr val="accent6"/>
          </a:solidFill>
          <a:ln>
            <a:noFill/>
          </a:ln>
        </p:spPr>
        <p:txBody>
          <a:bodyPr anchorCtr="0" anchor="t" bIns="91425" lIns="91425" spcFirstLastPara="1" rIns="91425" wrap="square" tIns="91425">
            <a:noAutofit/>
          </a:bodyPr>
          <a:lstStyle/>
          <a:p>
            <a:pPr indent="-327025" lvl="0" marL="457200" rtl="0" algn="l">
              <a:lnSpc>
                <a:spcPct val="115000"/>
              </a:lnSpc>
              <a:spcBef>
                <a:spcPts val="900"/>
              </a:spcBef>
              <a:spcAft>
                <a:spcPts val="0"/>
              </a:spcAft>
              <a:buClr>
                <a:schemeClr val="dk1"/>
              </a:buClr>
              <a:buSzPts val="1550"/>
              <a:buFont typeface="Arial"/>
              <a:buChar char="●"/>
            </a:pPr>
            <a:r>
              <a:rPr lang="en" sz="1550">
                <a:solidFill>
                  <a:schemeClr val="dk1"/>
                </a:solidFill>
                <a:highlight>
                  <a:schemeClr val="accent6"/>
                </a:highlight>
              </a:rPr>
              <a:t>Inadequate bikes in these stations can be costly for the company.</a:t>
            </a:r>
            <a:endParaRPr sz="1550">
              <a:solidFill>
                <a:schemeClr val="dk1"/>
              </a:solidFill>
              <a:highlight>
                <a:schemeClr val="accent6"/>
              </a:highlight>
            </a:endParaRPr>
          </a:p>
          <a:p>
            <a:pPr indent="-327025" lvl="0" marL="457200" rtl="0" algn="l">
              <a:spcBef>
                <a:spcPts val="0"/>
              </a:spcBef>
              <a:spcAft>
                <a:spcPts val="0"/>
              </a:spcAft>
              <a:buClr>
                <a:schemeClr val="dk1"/>
              </a:buClr>
              <a:buSzPts val="1550"/>
              <a:buFont typeface="Arial"/>
              <a:buChar char="●"/>
            </a:pPr>
            <a:r>
              <a:rPr lang="en" sz="1550">
                <a:solidFill>
                  <a:schemeClr val="dk1"/>
                </a:solidFill>
                <a:highlight>
                  <a:schemeClr val="accent6"/>
                </a:highlight>
              </a:rPr>
              <a:t>An excess of demand or an excess of supply being unfulfilled.</a:t>
            </a:r>
            <a:endParaRPr sz="1550">
              <a:solidFill>
                <a:schemeClr val="dk1"/>
              </a:solidFill>
              <a:highlight>
                <a:schemeClr val="accent6"/>
              </a:highlight>
            </a:endParaRPr>
          </a:p>
          <a:p>
            <a:pPr indent="0" lvl="0" marL="0" rtl="0" algn="l">
              <a:spcBef>
                <a:spcPts val="0"/>
              </a:spcBef>
              <a:spcAft>
                <a:spcPts val="0"/>
              </a:spcAft>
              <a:buNone/>
            </a:pPr>
            <a:r>
              <a:t/>
            </a:r>
            <a:endParaRPr sz="1550"/>
          </a:p>
        </p:txBody>
      </p:sp>
      <p:pic>
        <p:nvPicPr>
          <p:cNvPr id="678" name="Google Shape;678;p35"/>
          <p:cNvPicPr preferRelativeResize="0"/>
          <p:nvPr/>
        </p:nvPicPr>
        <p:blipFill>
          <a:blip r:embed="rId3">
            <a:alphaModFix/>
          </a:blip>
          <a:stretch>
            <a:fillRect/>
          </a:stretch>
        </p:blipFill>
        <p:spPr>
          <a:xfrm>
            <a:off x="46350" y="1858375"/>
            <a:ext cx="8087985" cy="3122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2" name="Shape 682"/>
        <p:cNvGrpSpPr/>
        <p:nvPr/>
      </p:nvGrpSpPr>
      <p:grpSpPr>
        <a:xfrm>
          <a:off x="0" y="0"/>
          <a:ext cx="0" cy="0"/>
          <a:chOff x="0" y="0"/>
          <a:chExt cx="0" cy="0"/>
        </a:xfrm>
      </p:grpSpPr>
      <p:pic>
        <p:nvPicPr>
          <p:cNvPr id="683" name="Google Shape;683;p36"/>
          <p:cNvPicPr preferRelativeResize="0"/>
          <p:nvPr/>
        </p:nvPicPr>
        <p:blipFill>
          <a:blip r:embed="rId3">
            <a:alphaModFix amt="69000"/>
          </a:blip>
          <a:stretch>
            <a:fillRect/>
          </a:stretch>
        </p:blipFill>
        <p:spPr>
          <a:xfrm>
            <a:off x="0" y="0"/>
            <a:ext cx="9143997" cy="5147955"/>
          </a:xfrm>
          <a:prstGeom prst="rect">
            <a:avLst/>
          </a:prstGeom>
          <a:noFill/>
          <a:ln>
            <a:noFill/>
          </a:ln>
        </p:spPr>
      </p:pic>
      <p:sp>
        <p:nvSpPr>
          <p:cNvPr id="684" name="Google Shape;684;p36"/>
          <p:cNvSpPr txBox="1"/>
          <p:nvPr>
            <p:ph type="title"/>
          </p:nvPr>
        </p:nvSpPr>
        <p:spPr>
          <a:xfrm>
            <a:off x="2253453" y="1852175"/>
            <a:ext cx="4637100" cy="1443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000"/>
              <a:t>Thank You</a:t>
            </a:r>
            <a:endParaRPr sz="5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pic>
        <p:nvPicPr>
          <p:cNvPr id="584" name="Google Shape;584;p25"/>
          <p:cNvPicPr preferRelativeResize="0"/>
          <p:nvPr/>
        </p:nvPicPr>
        <p:blipFill>
          <a:blip r:embed="rId3">
            <a:alphaModFix/>
          </a:blip>
          <a:stretch>
            <a:fillRect/>
          </a:stretch>
        </p:blipFill>
        <p:spPr>
          <a:xfrm>
            <a:off x="0" y="0"/>
            <a:ext cx="4795976" cy="3250401"/>
          </a:xfrm>
          <a:prstGeom prst="rect">
            <a:avLst/>
          </a:prstGeom>
          <a:noFill/>
          <a:ln>
            <a:noFill/>
          </a:ln>
        </p:spPr>
      </p:pic>
      <p:pic>
        <p:nvPicPr>
          <p:cNvPr id="585" name="Google Shape;585;p25"/>
          <p:cNvPicPr preferRelativeResize="0"/>
          <p:nvPr/>
        </p:nvPicPr>
        <p:blipFill>
          <a:blip r:embed="rId4">
            <a:alphaModFix/>
          </a:blip>
          <a:stretch>
            <a:fillRect/>
          </a:stretch>
        </p:blipFill>
        <p:spPr>
          <a:xfrm>
            <a:off x="4736425" y="1990625"/>
            <a:ext cx="4407572" cy="3152874"/>
          </a:xfrm>
          <a:prstGeom prst="rect">
            <a:avLst/>
          </a:prstGeom>
          <a:noFill/>
          <a:ln>
            <a:noFill/>
          </a:ln>
        </p:spPr>
      </p:pic>
      <p:sp>
        <p:nvSpPr>
          <p:cNvPr id="586" name="Google Shape;586;p25"/>
          <p:cNvSpPr txBox="1"/>
          <p:nvPr/>
        </p:nvSpPr>
        <p:spPr>
          <a:xfrm>
            <a:off x="4837963" y="443800"/>
            <a:ext cx="4204500" cy="13470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600">
                <a:latin typeface="Rubik"/>
                <a:ea typeface="Rubik"/>
                <a:cs typeface="Rubik"/>
                <a:sym typeface="Rubik"/>
              </a:rPr>
              <a:t>NYC 2014: </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3.6 Million workers</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55.6% public transportation</a:t>
            </a:r>
            <a:endParaRPr sz="1600">
              <a:latin typeface="Rubik"/>
              <a:ea typeface="Rubik"/>
              <a:cs typeface="Rubik"/>
              <a:sym typeface="Rubik"/>
            </a:endParaRPr>
          </a:p>
        </p:txBody>
      </p:sp>
      <p:sp>
        <p:nvSpPr>
          <p:cNvPr id="587" name="Google Shape;587;p25"/>
          <p:cNvSpPr txBox="1"/>
          <p:nvPr/>
        </p:nvSpPr>
        <p:spPr>
          <a:xfrm>
            <a:off x="295725" y="3571875"/>
            <a:ext cx="4204500" cy="13470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600">
                <a:latin typeface="Rubik"/>
                <a:ea typeface="Rubik"/>
                <a:cs typeface="Rubik"/>
                <a:sym typeface="Rubik"/>
              </a:rPr>
              <a:t>Process Loss: </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149 minutes spent traveling</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38 minutes (26%) waiting</a:t>
            </a:r>
            <a:endParaRPr sz="1600">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sp>
        <p:nvSpPr>
          <p:cNvPr id="592" name="Google Shape;592;p26"/>
          <p:cNvSpPr txBox="1"/>
          <p:nvPr/>
        </p:nvSpPr>
        <p:spPr>
          <a:xfrm>
            <a:off x="489125" y="3049300"/>
            <a:ext cx="4059600" cy="1874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sz="1600">
                <a:latin typeface="Rubik"/>
                <a:ea typeface="Rubik"/>
                <a:cs typeface="Rubik"/>
                <a:sym typeface="Rubik"/>
              </a:rPr>
              <a:t>Citi bike: </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Affordable</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Convenient</a:t>
            </a:r>
            <a:endParaRPr sz="1600">
              <a:latin typeface="Rubik"/>
              <a:ea typeface="Rubik"/>
              <a:cs typeface="Rubik"/>
              <a:sym typeface="Rubik"/>
            </a:endParaRPr>
          </a:p>
          <a:p>
            <a:pPr indent="-330200" lvl="0" marL="457200" rtl="0" algn="l">
              <a:lnSpc>
                <a:spcPct val="200000"/>
              </a:lnSpc>
              <a:spcBef>
                <a:spcPts val="0"/>
              </a:spcBef>
              <a:spcAft>
                <a:spcPts val="0"/>
              </a:spcAft>
              <a:buSzPts val="1600"/>
              <a:buFont typeface="Rubik"/>
              <a:buChar char="●"/>
            </a:pPr>
            <a:r>
              <a:rPr lang="en" sz="1600">
                <a:latin typeface="Rubik"/>
                <a:ea typeface="Rubik"/>
                <a:cs typeface="Rubik"/>
                <a:sym typeface="Rubik"/>
              </a:rPr>
              <a:t>Easy to use</a:t>
            </a:r>
            <a:endParaRPr sz="1600">
              <a:latin typeface="Rubik"/>
              <a:ea typeface="Rubik"/>
              <a:cs typeface="Rubik"/>
              <a:sym typeface="Rubik"/>
            </a:endParaRPr>
          </a:p>
        </p:txBody>
      </p:sp>
      <p:sp>
        <p:nvSpPr>
          <p:cNvPr id="593" name="Google Shape;593;p26"/>
          <p:cNvSpPr txBox="1"/>
          <p:nvPr/>
        </p:nvSpPr>
        <p:spPr>
          <a:xfrm>
            <a:off x="4816450" y="342900"/>
            <a:ext cx="4059600" cy="1874400"/>
          </a:xfrm>
          <a:prstGeom prst="rect">
            <a:avLst/>
          </a:prstGeom>
          <a:noFill/>
          <a:ln>
            <a:noFill/>
          </a:ln>
        </p:spPr>
        <p:txBody>
          <a:bodyPr anchorCtr="0" anchor="t" bIns="91425" lIns="91425" spcFirstLastPara="1" rIns="91425" wrap="square" tIns="91425">
            <a:noAutofit/>
          </a:bodyPr>
          <a:lstStyle/>
          <a:p>
            <a:pPr indent="0" lvl="0" marL="0" rtl="0" algn="ctr">
              <a:lnSpc>
                <a:spcPct val="200000"/>
              </a:lnSpc>
              <a:spcBef>
                <a:spcPts val="0"/>
              </a:spcBef>
              <a:spcAft>
                <a:spcPts val="0"/>
              </a:spcAft>
              <a:buNone/>
            </a:pPr>
            <a:r>
              <a:rPr lang="en" sz="1600" strike="sngStrike">
                <a:latin typeface="Rubik"/>
                <a:ea typeface="Rubik"/>
                <a:cs typeface="Rubik"/>
                <a:sym typeface="Rubik"/>
              </a:rPr>
              <a:t>Car</a:t>
            </a:r>
            <a:endParaRPr sz="1600" strike="sngStrike">
              <a:latin typeface="Rubik"/>
              <a:ea typeface="Rubik"/>
              <a:cs typeface="Rubik"/>
              <a:sym typeface="Rubik"/>
            </a:endParaRPr>
          </a:p>
          <a:p>
            <a:pPr indent="0" lvl="0" marL="0" rtl="0" algn="ctr">
              <a:lnSpc>
                <a:spcPct val="200000"/>
              </a:lnSpc>
              <a:spcBef>
                <a:spcPts val="0"/>
              </a:spcBef>
              <a:spcAft>
                <a:spcPts val="0"/>
              </a:spcAft>
              <a:buNone/>
            </a:pPr>
            <a:r>
              <a:rPr lang="en" sz="1600" strike="sngStrike">
                <a:latin typeface="Rubik"/>
                <a:ea typeface="Rubik"/>
                <a:cs typeface="Rubik"/>
                <a:sym typeface="Rubik"/>
              </a:rPr>
              <a:t>Public transportation</a:t>
            </a:r>
            <a:endParaRPr sz="1600" strike="sngStrike">
              <a:latin typeface="Rubik"/>
              <a:ea typeface="Rubik"/>
              <a:cs typeface="Rubik"/>
              <a:sym typeface="Rubik"/>
            </a:endParaRPr>
          </a:p>
          <a:p>
            <a:pPr indent="0" lvl="0" marL="0" rtl="0" algn="ctr">
              <a:lnSpc>
                <a:spcPct val="200000"/>
              </a:lnSpc>
              <a:spcBef>
                <a:spcPts val="0"/>
              </a:spcBef>
              <a:spcAft>
                <a:spcPts val="0"/>
              </a:spcAft>
              <a:buNone/>
            </a:pPr>
            <a:r>
              <a:rPr lang="en" sz="1600" strike="sngStrike">
                <a:latin typeface="Rubik"/>
                <a:ea typeface="Rubik"/>
                <a:cs typeface="Rubik"/>
                <a:sym typeface="Rubik"/>
              </a:rPr>
              <a:t>Traffic</a:t>
            </a:r>
            <a:endParaRPr sz="1600" strike="sngStrike">
              <a:latin typeface="Rubik"/>
              <a:ea typeface="Rubik"/>
              <a:cs typeface="Rubik"/>
              <a:sym typeface="Rubik"/>
            </a:endParaRPr>
          </a:p>
          <a:p>
            <a:pPr indent="0" lvl="0" marL="0" rtl="0" algn="ctr">
              <a:lnSpc>
                <a:spcPct val="200000"/>
              </a:lnSpc>
              <a:spcBef>
                <a:spcPts val="0"/>
              </a:spcBef>
              <a:spcAft>
                <a:spcPts val="0"/>
              </a:spcAft>
              <a:buNone/>
            </a:pPr>
            <a:r>
              <a:rPr lang="en" sz="1600" strike="sngStrike">
                <a:latin typeface="Rubik"/>
                <a:ea typeface="Rubik"/>
                <a:cs typeface="Rubik"/>
                <a:sym typeface="Rubik"/>
              </a:rPr>
              <a:t>Late to work</a:t>
            </a:r>
            <a:endParaRPr sz="1600" strike="sngStrike">
              <a:latin typeface="Rubik"/>
              <a:ea typeface="Rubik"/>
              <a:cs typeface="Rubik"/>
              <a:sym typeface="Rubik"/>
            </a:endParaRPr>
          </a:p>
          <a:p>
            <a:pPr indent="0" lvl="0" marL="0" rtl="0" algn="ctr">
              <a:lnSpc>
                <a:spcPct val="200000"/>
              </a:lnSpc>
              <a:spcBef>
                <a:spcPts val="0"/>
              </a:spcBef>
              <a:spcAft>
                <a:spcPts val="0"/>
              </a:spcAft>
              <a:buNone/>
            </a:pPr>
            <a:r>
              <a:t/>
            </a:r>
            <a:endParaRPr sz="1600" strike="sngStrike">
              <a:latin typeface="Rubik"/>
              <a:ea typeface="Rubik"/>
              <a:cs typeface="Rubik"/>
              <a:sym typeface="Rubik"/>
            </a:endParaRPr>
          </a:p>
        </p:txBody>
      </p:sp>
      <p:pic>
        <p:nvPicPr>
          <p:cNvPr id="594" name="Google Shape;594;p26"/>
          <p:cNvPicPr preferRelativeResize="0"/>
          <p:nvPr/>
        </p:nvPicPr>
        <p:blipFill>
          <a:blip r:embed="rId3">
            <a:alphaModFix/>
          </a:blip>
          <a:stretch>
            <a:fillRect/>
          </a:stretch>
        </p:blipFill>
        <p:spPr>
          <a:xfrm>
            <a:off x="4548513" y="2837638"/>
            <a:ext cx="4595474" cy="2297725"/>
          </a:xfrm>
          <a:prstGeom prst="rect">
            <a:avLst/>
          </a:prstGeom>
          <a:noFill/>
          <a:ln>
            <a:noFill/>
          </a:ln>
        </p:spPr>
      </p:pic>
      <p:pic>
        <p:nvPicPr>
          <p:cNvPr id="595" name="Google Shape;595;p26"/>
          <p:cNvPicPr preferRelativeResize="0"/>
          <p:nvPr/>
        </p:nvPicPr>
        <p:blipFill>
          <a:blip r:embed="rId4">
            <a:alphaModFix/>
          </a:blip>
          <a:stretch>
            <a:fillRect/>
          </a:stretch>
        </p:blipFill>
        <p:spPr>
          <a:xfrm>
            <a:off x="0" y="0"/>
            <a:ext cx="4548526" cy="30338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27"/>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Our</a:t>
            </a:r>
            <a:r>
              <a:rPr b="0" lang="en"/>
              <a:t> </a:t>
            </a:r>
            <a:r>
              <a:rPr b="1" lang="en"/>
              <a:t>dataset</a:t>
            </a:r>
            <a:endParaRPr b="1"/>
          </a:p>
        </p:txBody>
      </p:sp>
      <p:graphicFrame>
        <p:nvGraphicFramePr>
          <p:cNvPr id="601" name="Google Shape;601;p27"/>
          <p:cNvGraphicFramePr/>
          <p:nvPr/>
        </p:nvGraphicFramePr>
        <p:xfrm>
          <a:off x="1254175" y="997125"/>
          <a:ext cx="3000000" cy="3000000"/>
        </p:xfrm>
        <a:graphic>
          <a:graphicData uri="http://schemas.openxmlformats.org/drawingml/2006/table">
            <a:tbl>
              <a:tblPr>
                <a:solidFill>
                  <a:srgbClr val="FFFFFF"/>
                </a:solidFill>
                <a:tableStyleId>{FDC0E6CE-DF77-4BC9-AD4C-DCC11C645C5D}</a:tableStyleId>
              </a:tblPr>
              <a:tblGrid>
                <a:gridCol w="2014850"/>
                <a:gridCol w="4620725"/>
              </a:tblGrid>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Column</a:t>
                      </a:r>
                      <a:endParaRPr b="1" sz="1200">
                        <a:solidFill>
                          <a:srgbClr val="212121"/>
                        </a:solidFill>
                        <a:highlight>
                          <a:srgbClr val="FFFFFF"/>
                        </a:highlight>
                        <a:latin typeface="Roboto"/>
                        <a:ea typeface="Roboto"/>
                        <a:cs typeface="Roboto"/>
                        <a:sym typeface="Roboto"/>
                      </a:endParaRPr>
                    </a:p>
                  </a:txBody>
                  <a:tcPr marT="57150" marB="57150" marR="57150" marL="57150" anchor="ctr"/>
                </a:tc>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Description</a:t>
                      </a:r>
                      <a:endParaRPr b="1"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 </a:t>
                      </a:r>
                      <a:r>
                        <a:rPr b="1" lang="en" sz="1200">
                          <a:solidFill>
                            <a:srgbClr val="212121"/>
                          </a:solidFill>
                          <a:highlight>
                            <a:srgbClr val="FFFFFF"/>
                          </a:highlight>
                          <a:latin typeface="Roboto Mono"/>
                          <a:ea typeface="Roboto Mono"/>
                          <a:cs typeface="Roboto Mono"/>
                          <a:sym typeface="Roboto Mono"/>
                        </a:rPr>
                        <a:t>tripduration</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How long the bike trip was in seconds</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2. </a:t>
                      </a:r>
                      <a:r>
                        <a:rPr b="1" lang="en" sz="1200">
                          <a:solidFill>
                            <a:srgbClr val="212121"/>
                          </a:solidFill>
                          <a:highlight>
                            <a:srgbClr val="FFFFFF"/>
                          </a:highlight>
                          <a:latin typeface="Roboto Mono"/>
                          <a:ea typeface="Roboto Mono"/>
                          <a:cs typeface="Roboto Mono"/>
                          <a:sym typeface="Roboto Mono"/>
                        </a:rPr>
                        <a:t>starttime</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What time was the trip started and on what date</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3. </a:t>
                      </a:r>
                      <a:r>
                        <a:rPr b="1" lang="en" sz="1200">
                          <a:solidFill>
                            <a:srgbClr val="212121"/>
                          </a:solidFill>
                          <a:highlight>
                            <a:srgbClr val="FFFFFF"/>
                          </a:highlight>
                          <a:latin typeface="Roboto Mono"/>
                          <a:ea typeface="Roboto Mono"/>
                          <a:cs typeface="Roboto Mono"/>
                          <a:sym typeface="Roboto Mono"/>
                        </a:rPr>
                        <a:t>stoptime</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What time the trip ended and on what date</a:t>
                      </a:r>
                      <a:endParaRPr sz="1200">
                        <a:solidFill>
                          <a:srgbClr val="212121"/>
                        </a:solidFill>
                        <a:highlight>
                          <a:srgbClr val="FFFFFF"/>
                        </a:highlight>
                        <a:latin typeface="Roboto"/>
                        <a:ea typeface="Roboto"/>
                        <a:cs typeface="Roboto"/>
                        <a:sym typeface="Roboto"/>
                      </a:endParaRPr>
                    </a:p>
                  </a:txBody>
                  <a:tcPr marT="57150" marB="57150" marR="57150" marL="57150" anchor="ctr"/>
                </a:tc>
              </a:tr>
              <a:tr h="42947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6. </a:t>
                      </a:r>
                      <a:r>
                        <a:rPr b="1" lang="en" sz="1200">
                          <a:solidFill>
                            <a:srgbClr val="212121"/>
                          </a:solidFill>
                          <a:highlight>
                            <a:srgbClr val="FFFFFF"/>
                          </a:highlight>
                          <a:latin typeface="Roboto Mono"/>
                          <a:ea typeface="Roboto Mono"/>
                          <a:cs typeface="Roboto Mono"/>
                          <a:sym typeface="Roboto Mono"/>
                        </a:rPr>
                        <a:t>start station latitude</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Latitude coordinates of start station</a:t>
                      </a:r>
                      <a:endParaRPr sz="1200">
                        <a:solidFill>
                          <a:srgbClr val="212121"/>
                        </a:solidFill>
                        <a:highlight>
                          <a:srgbClr val="FFFFFF"/>
                        </a:highlight>
                        <a:latin typeface="Roboto"/>
                        <a:ea typeface="Roboto"/>
                        <a:cs typeface="Roboto"/>
                        <a:sym typeface="Roboto"/>
                      </a:endParaRPr>
                    </a:p>
                  </a:txBody>
                  <a:tcPr marT="57150" marB="57150" marR="57150" marL="57150" anchor="ctr"/>
                </a:tc>
              </a:tr>
              <a:tr h="42947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7. </a:t>
                      </a:r>
                      <a:r>
                        <a:rPr b="1" lang="en" sz="1200">
                          <a:solidFill>
                            <a:srgbClr val="212121"/>
                          </a:solidFill>
                          <a:highlight>
                            <a:srgbClr val="FFFFFF"/>
                          </a:highlight>
                          <a:latin typeface="Roboto Mono"/>
                          <a:ea typeface="Roboto Mono"/>
                          <a:cs typeface="Roboto Mono"/>
                          <a:sym typeface="Roboto Mono"/>
                        </a:rPr>
                        <a:t>start station</a:t>
                      </a:r>
                      <a:r>
                        <a:rPr b="1" lang="en" sz="1200">
                          <a:solidFill>
                            <a:srgbClr val="212121"/>
                          </a:solidFill>
                          <a:highlight>
                            <a:srgbClr val="FFFFFF"/>
                          </a:highlight>
                          <a:latin typeface="Roboto Mono"/>
                          <a:ea typeface="Roboto Mono"/>
                          <a:cs typeface="Roboto Mono"/>
                          <a:sym typeface="Roboto Mono"/>
                        </a:rPr>
                        <a:t> longitude</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Longitude coordinates of start station</a:t>
                      </a:r>
                      <a:endParaRPr sz="1200">
                        <a:solidFill>
                          <a:srgbClr val="212121"/>
                        </a:solidFill>
                        <a:highlight>
                          <a:srgbClr val="FFFFFF"/>
                        </a:highlight>
                        <a:latin typeface="Roboto"/>
                        <a:ea typeface="Roboto"/>
                        <a:cs typeface="Roboto"/>
                        <a:sym typeface="Roboto"/>
                      </a:endParaRPr>
                    </a:p>
                  </a:txBody>
                  <a:tcPr marT="57150" marB="57150" marR="57150" marL="57150" anchor="ctr"/>
                </a:tc>
              </a:tr>
              <a:tr h="440500">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13. </a:t>
                      </a:r>
                      <a:r>
                        <a:rPr b="1" lang="en" sz="1200">
                          <a:solidFill>
                            <a:srgbClr val="212121"/>
                          </a:solidFill>
                          <a:highlight>
                            <a:srgbClr val="FFFFFF"/>
                          </a:highlight>
                          <a:latin typeface="Roboto Mono"/>
                          <a:ea typeface="Roboto Mono"/>
                          <a:cs typeface="Roboto Mono"/>
                          <a:sym typeface="Roboto Mono"/>
                        </a:rPr>
                        <a:t>usertype</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Customer = 24-hour pass or 3-day pass user; Subscriber = Annual Member</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14. </a:t>
                      </a:r>
                      <a:r>
                        <a:rPr b="1" lang="en" sz="1200">
                          <a:solidFill>
                            <a:srgbClr val="212121"/>
                          </a:solidFill>
                          <a:highlight>
                            <a:srgbClr val="FFFFFF"/>
                          </a:highlight>
                          <a:latin typeface="Roboto Mono"/>
                          <a:ea typeface="Roboto Mono"/>
                          <a:cs typeface="Roboto Mono"/>
                          <a:sym typeface="Roboto Mono"/>
                        </a:rPr>
                        <a:t>birth year</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Birth year of the rider</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15. </a:t>
                      </a:r>
                      <a:r>
                        <a:rPr b="1" lang="en" sz="1200">
                          <a:solidFill>
                            <a:srgbClr val="212121"/>
                          </a:solidFill>
                          <a:highlight>
                            <a:srgbClr val="FFFFFF"/>
                          </a:highlight>
                          <a:latin typeface="Roboto Mono"/>
                          <a:ea typeface="Roboto Mono"/>
                          <a:cs typeface="Roboto Mono"/>
                          <a:sym typeface="Roboto Mono"/>
                        </a:rPr>
                        <a:t>gender</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0=unknown; 1=male; 2=female</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16. </a:t>
                      </a:r>
                      <a:r>
                        <a:rPr b="1" lang="en" sz="1200">
                          <a:solidFill>
                            <a:srgbClr val="212121"/>
                          </a:solidFill>
                          <a:highlight>
                            <a:srgbClr val="FFFFFF"/>
                          </a:highlight>
                          <a:latin typeface="Roboto Mono"/>
                          <a:ea typeface="Roboto Mono"/>
                          <a:cs typeface="Roboto Mono"/>
                          <a:sym typeface="Roboto Mono"/>
                        </a:rPr>
                        <a:t>weekend</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0=weekday; 1=weekend</a:t>
                      </a:r>
                      <a:endParaRPr sz="1200">
                        <a:solidFill>
                          <a:srgbClr val="212121"/>
                        </a:solidFill>
                        <a:highlight>
                          <a:srgbClr val="FFFFFF"/>
                        </a:highlight>
                        <a:latin typeface="Roboto"/>
                        <a:ea typeface="Roboto"/>
                        <a:cs typeface="Roboto"/>
                        <a:sym typeface="Roboto"/>
                      </a:endParaRPr>
                    </a:p>
                  </a:txBody>
                  <a:tcPr marT="57150" marB="57150" marR="57150" marL="57150" anchor="ctr"/>
                </a:tc>
              </a:tr>
              <a:tr h="286325">
                <a:tc>
                  <a:txBody>
                    <a:bodyPr/>
                    <a:lstStyle/>
                    <a:p>
                      <a:pPr indent="0" lvl="0" marL="76200" rtl="0" algn="l">
                        <a:spcBef>
                          <a:spcPts val="0"/>
                        </a:spcBef>
                        <a:spcAft>
                          <a:spcPts val="0"/>
                        </a:spcAft>
                        <a:buNone/>
                      </a:pPr>
                      <a:r>
                        <a:rPr b="1" lang="en" sz="1200">
                          <a:solidFill>
                            <a:srgbClr val="212121"/>
                          </a:solidFill>
                          <a:highlight>
                            <a:srgbClr val="FFFFFF"/>
                          </a:highlight>
                          <a:latin typeface="Roboto"/>
                          <a:ea typeface="Roboto"/>
                          <a:cs typeface="Roboto"/>
                          <a:sym typeface="Roboto"/>
                        </a:rPr>
                        <a:t>17. </a:t>
                      </a:r>
                      <a:r>
                        <a:rPr b="1" lang="en" sz="1200">
                          <a:solidFill>
                            <a:srgbClr val="212121"/>
                          </a:solidFill>
                          <a:highlight>
                            <a:srgbClr val="FFFFFF"/>
                          </a:highlight>
                          <a:latin typeface="Roboto Mono"/>
                          <a:ea typeface="Roboto Mono"/>
                          <a:cs typeface="Roboto Mono"/>
                          <a:sym typeface="Roboto Mono"/>
                        </a:rPr>
                        <a:t>holiday</a:t>
                      </a:r>
                      <a:endParaRPr b="1" sz="1200">
                        <a:solidFill>
                          <a:srgbClr val="212121"/>
                        </a:solidFill>
                        <a:highlight>
                          <a:srgbClr val="FFFFFF"/>
                        </a:highlight>
                        <a:latin typeface="Roboto Mono"/>
                        <a:ea typeface="Roboto Mono"/>
                        <a:cs typeface="Roboto Mono"/>
                        <a:sym typeface="Roboto Mono"/>
                      </a:endParaRPr>
                    </a:p>
                  </a:txBody>
                  <a:tcPr marT="57150" marB="57150" marR="57150" marL="57150" anchor="ctr"/>
                </a:tc>
                <a:tc>
                  <a:txBody>
                    <a:bodyPr/>
                    <a:lstStyle/>
                    <a:p>
                      <a:pPr indent="0" lvl="0" marL="76200" rtl="0" algn="l">
                        <a:spcBef>
                          <a:spcPts val="0"/>
                        </a:spcBef>
                        <a:spcAft>
                          <a:spcPts val="0"/>
                        </a:spcAft>
                        <a:buNone/>
                      </a:pPr>
                      <a:r>
                        <a:rPr lang="en" sz="1200">
                          <a:solidFill>
                            <a:srgbClr val="212121"/>
                          </a:solidFill>
                          <a:highlight>
                            <a:srgbClr val="FFFFFF"/>
                          </a:highlight>
                          <a:latin typeface="Roboto"/>
                          <a:ea typeface="Roboto"/>
                          <a:cs typeface="Roboto"/>
                          <a:sym typeface="Roboto"/>
                        </a:rPr>
                        <a:t>0=workday; 1=holiday</a:t>
                      </a:r>
                      <a:endParaRPr sz="1200">
                        <a:solidFill>
                          <a:srgbClr val="212121"/>
                        </a:solidFill>
                        <a:highlight>
                          <a:srgbClr val="FFFFFF"/>
                        </a:highlight>
                        <a:latin typeface="Roboto"/>
                        <a:ea typeface="Roboto"/>
                        <a:cs typeface="Roboto"/>
                        <a:sym typeface="Roboto"/>
                      </a:endParaRPr>
                    </a:p>
                  </a:txBody>
                  <a:tcPr marT="57150" marB="57150" marR="57150" marL="57150" anchor="ctr"/>
                </a:tc>
              </a:tr>
            </a:tbl>
          </a:graphicData>
        </a:graphic>
      </p:graphicFrame>
      <p:pic>
        <p:nvPicPr>
          <p:cNvPr id="602" name="Google Shape;602;p27"/>
          <p:cNvPicPr preferRelativeResize="0"/>
          <p:nvPr/>
        </p:nvPicPr>
        <p:blipFill>
          <a:blip r:embed="rId3">
            <a:alphaModFix/>
          </a:blip>
          <a:stretch>
            <a:fillRect/>
          </a:stretch>
        </p:blipFill>
        <p:spPr>
          <a:xfrm>
            <a:off x="6323350" y="4076325"/>
            <a:ext cx="2820651" cy="1067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6" name="Shape 606"/>
        <p:cNvGrpSpPr/>
        <p:nvPr/>
      </p:nvGrpSpPr>
      <p:grpSpPr>
        <a:xfrm>
          <a:off x="0" y="0"/>
          <a:ext cx="0" cy="0"/>
          <a:chOff x="0" y="0"/>
          <a:chExt cx="0" cy="0"/>
        </a:xfrm>
      </p:grpSpPr>
      <p:sp>
        <p:nvSpPr>
          <p:cNvPr id="607" name="Google Shape;607;p28"/>
          <p:cNvSpPr txBox="1"/>
          <p:nvPr>
            <p:ph type="title"/>
          </p:nvPr>
        </p:nvSpPr>
        <p:spPr>
          <a:xfrm>
            <a:off x="0" y="438675"/>
            <a:ext cx="91917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Usage Pattern of </a:t>
            </a:r>
            <a:r>
              <a:rPr b="1" lang="en"/>
              <a:t>Subscribers</a:t>
            </a:r>
            <a:r>
              <a:rPr lang="en"/>
              <a:t> &amp; </a:t>
            </a:r>
            <a:r>
              <a:rPr b="1" lang="en"/>
              <a:t>Customers</a:t>
            </a:r>
            <a:endParaRPr b="1"/>
          </a:p>
        </p:txBody>
      </p:sp>
      <p:sp>
        <p:nvSpPr>
          <p:cNvPr id="608" name="Google Shape;608;p28"/>
          <p:cNvSpPr txBox="1"/>
          <p:nvPr/>
        </p:nvSpPr>
        <p:spPr>
          <a:xfrm>
            <a:off x="85725" y="1971675"/>
            <a:ext cx="628800" cy="13239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ubik"/>
              <a:ea typeface="Rubik"/>
              <a:cs typeface="Rubik"/>
              <a:sym typeface="Rubik"/>
            </a:endParaRPr>
          </a:p>
        </p:txBody>
      </p:sp>
      <p:pic>
        <p:nvPicPr>
          <p:cNvPr id="609" name="Google Shape;609;p28"/>
          <p:cNvPicPr preferRelativeResize="0"/>
          <p:nvPr/>
        </p:nvPicPr>
        <p:blipFill>
          <a:blip r:embed="rId3">
            <a:alphaModFix/>
          </a:blip>
          <a:stretch>
            <a:fillRect/>
          </a:stretch>
        </p:blipFill>
        <p:spPr>
          <a:xfrm>
            <a:off x="85725" y="1178100"/>
            <a:ext cx="6496051" cy="3491625"/>
          </a:xfrm>
          <a:prstGeom prst="rect">
            <a:avLst/>
          </a:prstGeom>
          <a:noFill/>
          <a:ln>
            <a:noFill/>
          </a:ln>
        </p:spPr>
      </p:pic>
      <p:sp>
        <p:nvSpPr>
          <p:cNvPr id="610" name="Google Shape;610;p28"/>
          <p:cNvSpPr txBox="1"/>
          <p:nvPr>
            <p:ph type="title"/>
          </p:nvPr>
        </p:nvSpPr>
        <p:spPr>
          <a:xfrm>
            <a:off x="6646750" y="1016180"/>
            <a:ext cx="2438400" cy="391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On </a:t>
            </a:r>
            <a:r>
              <a:rPr b="1" lang="en" sz="1400"/>
              <a:t>Regular Days</a:t>
            </a:r>
            <a:r>
              <a:rPr lang="en" sz="1400"/>
              <a:t>: </a:t>
            </a:r>
            <a:endParaRPr sz="1400"/>
          </a:p>
          <a:p>
            <a:pPr indent="0" lvl="0" marL="0" rtl="0" algn="l">
              <a:spcBef>
                <a:spcPts val="0"/>
              </a:spcBef>
              <a:spcAft>
                <a:spcPts val="0"/>
              </a:spcAft>
              <a:buNone/>
            </a:pPr>
            <a:r>
              <a:rPr lang="en" sz="1400"/>
              <a:t>Subscribers</a:t>
            </a:r>
            <a:r>
              <a:rPr lang="en" sz="1400"/>
              <a:t> use shared bike service during typical work/school commute hours; </a:t>
            </a:r>
            <a:endParaRPr sz="1400"/>
          </a:p>
          <a:p>
            <a:pPr indent="0" lvl="0" marL="0" rtl="0" algn="l">
              <a:spcBef>
                <a:spcPts val="0"/>
              </a:spcBef>
              <a:spcAft>
                <a:spcPts val="0"/>
              </a:spcAft>
              <a:buNone/>
            </a:pPr>
            <a:r>
              <a:t/>
            </a:r>
            <a:endParaRPr sz="500"/>
          </a:p>
          <a:p>
            <a:pPr indent="0" lvl="0" marL="0" rtl="0" algn="l">
              <a:spcBef>
                <a:spcPts val="0"/>
              </a:spcBef>
              <a:spcAft>
                <a:spcPts val="0"/>
              </a:spcAft>
              <a:buNone/>
            </a:pPr>
            <a:r>
              <a:rPr lang="en" sz="1400"/>
              <a:t>Customer usage: leisure &amp; impromptu usage</a:t>
            </a:r>
            <a:endParaRPr sz="1400"/>
          </a:p>
          <a:p>
            <a:pPr indent="0" lvl="0" marL="0" rtl="0" algn="l">
              <a:spcBef>
                <a:spcPts val="0"/>
              </a:spcBef>
              <a:spcAft>
                <a:spcPts val="0"/>
              </a:spcAft>
              <a:buClr>
                <a:schemeClr val="dk1"/>
              </a:buClr>
              <a:buSzPts val="1100"/>
              <a:buFont typeface="Arial"/>
              <a:buNone/>
            </a:pPr>
            <a:r>
              <a:t/>
            </a:r>
            <a:endParaRPr sz="1400"/>
          </a:p>
          <a:p>
            <a:pPr indent="0" lvl="0" marL="0" rtl="0" algn="l">
              <a:spcBef>
                <a:spcPts val="0"/>
              </a:spcBef>
              <a:spcAft>
                <a:spcPts val="0"/>
              </a:spcAft>
              <a:buClr>
                <a:schemeClr val="dk1"/>
              </a:buClr>
              <a:buSzPts val="1100"/>
              <a:buFont typeface="Arial"/>
              <a:buNone/>
            </a:pPr>
            <a:r>
              <a:rPr lang="en" sz="1400"/>
              <a:t>On </a:t>
            </a:r>
            <a:r>
              <a:rPr b="1" lang="en" sz="1400"/>
              <a:t>Weekends/Holidays</a:t>
            </a:r>
            <a:r>
              <a:rPr lang="en" sz="1400"/>
              <a:t>:</a:t>
            </a:r>
            <a:endParaRPr sz="1400"/>
          </a:p>
          <a:p>
            <a:pPr indent="0" lvl="0" marL="0" rtl="0" algn="l">
              <a:spcBef>
                <a:spcPts val="0"/>
              </a:spcBef>
              <a:spcAft>
                <a:spcPts val="0"/>
              </a:spcAft>
              <a:buClr>
                <a:schemeClr val="dk1"/>
              </a:buClr>
              <a:buSzPts val="1100"/>
              <a:buFont typeface="Arial"/>
              <a:buNone/>
            </a:pPr>
            <a:r>
              <a:rPr lang="en" sz="1400"/>
              <a:t>Mid-day usage (recreational ride)</a:t>
            </a:r>
            <a:endParaRPr sz="1400"/>
          </a:p>
          <a:p>
            <a:pPr indent="0" lvl="0" marL="0" rtl="0" algn="l">
              <a:spcBef>
                <a:spcPts val="0"/>
              </a:spcBef>
              <a:spcAft>
                <a:spcPts val="0"/>
              </a:spcAft>
              <a:buClr>
                <a:schemeClr val="dk1"/>
              </a:buClr>
              <a:buSzPts val="1100"/>
              <a:buFont typeface="Arial"/>
              <a:buNone/>
            </a:pPr>
            <a:r>
              <a:t/>
            </a:r>
            <a:endParaRPr sz="1400"/>
          </a:p>
          <a:p>
            <a:pPr indent="0" lvl="0" marL="0" rtl="0" algn="l">
              <a:spcBef>
                <a:spcPts val="0"/>
              </a:spcBef>
              <a:spcAft>
                <a:spcPts val="0"/>
              </a:spcAft>
              <a:buClr>
                <a:schemeClr val="dk1"/>
              </a:buClr>
              <a:buSzPts val="1100"/>
              <a:buFont typeface="Arial"/>
              <a:buNone/>
            </a:pPr>
            <a:r>
              <a:rPr lang="en" sz="1400"/>
              <a:t>From </a:t>
            </a:r>
            <a:r>
              <a:rPr b="1" lang="en" sz="1400"/>
              <a:t>B</a:t>
            </a:r>
            <a:r>
              <a:rPr b="1" lang="en" sz="1400"/>
              <a:t>usiness</a:t>
            </a:r>
            <a:r>
              <a:rPr lang="en" sz="1400"/>
              <a:t> Side:</a:t>
            </a:r>
            <a:endParaRPr sz="1400"/>
          </a:p>
          <a:p>
            <a:pPr indent="0" lvl="0" marL="0" rtl="0" algn="l">
              <a:spcBef>
                <a:spcPts val="0"/>
              </a:spcBef>
              <a:spcAft>
                <a:spcPts val="0"/>
              </a:spcAft>
              <a:buClr>
                <a:schemeClr val="dk1"/>
              </a:buClr>
              <a:buSzPts val="1100"/>
              <a:buFont typeface="Arial"/>
              <a:buNone/>
            </a:pPr>
            <a:r>
              <a:rPr lang="en" sz="1400"/>
              <a:t>Focus more on subscribers’ riding experience</a:t>
            </a:r>
            <a:endParaRPr sz="1400"/>
          </a:p>
          <a:p>
            <a:pPr indent="0" lvl="0" marL="0" rtl="0" algn="l">
              <a:spcBef>
                <a:spcPts val="0"/>
              </a:spcBef>
              <a:spcAft>
                <a:spcPts val="0"/>
              </a:spcAft>
              <a:buClr>
                <a:schemeClr val="dk1"/>
              </a:buClr>
              <a:buSzPts val="1100"/>
              <a:buFont typeface="Arial"/>
              <a:buNone/>
            </a:pPr>
            <a:r>
              <a:t/>
            </a:r>
            <a:endParaRPr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29"/>
          <p:cNvSpPr txBox="1"/>
          <p:nvPr>
            <p:ph type="title"/>
          </p:nvPr>
        </p:nvSpPr>
        <p:spPr>
          <a:xfrm>
            <a:off x="4495800" y="2924175"/>
            <a:ext cx="4276800" cy="2124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sz="1400"/>
              <a:t>In the summer and fall, the </a:t>
            </a:r>
            <a:r>
              <a:rPr b="1" lang="en" sz="1400"/>
              <a:t>amount</a:t>
            </a:r>
            <a:r>
              <a:rPr lang="en" sz="1400"/>
              <a:t> and </a:t>
            </a:r>
            <a:r>
              <a:rPr b="1" lang="en" sz="1400"/>
              <a:t>duration</a:t>
            </a:r>
            <a:r>
              <a:rPr lang="en" sz="1400"/>
              <a:t> of shared bike use increases.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 sz="1400"/>
              <a:t>For most weekends, there’s a decrease in the usage frequency of shared bikes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AutoNum type="arabicPeriod"/>
            </a:pPr>
            <a:r>
              <a:rPr lang="en" sz="1400"/>
              <a:t>For holidays, the number of trips are always </a:t>
            </a:r>
            <a:r>
              <a:rPr b="1" lang="en" sz="1400"/>
              <a:t>below</a:t>
            </a:r>
            <a:r>
              <a:rPr lang="en" sz="1400"/>
              <a:t> </a:t>
            </a:r>
            <a:r>
              <a:rPr lang="en" sz="1400"/>
              <a:t>average</a:t>
            </a:r>
            <a:r>
              <a:rPr lang="en" sz="1400"/>
              <a:t> (19961 per day)</a:t>
            </a:r>
            <a:endParaRPr sz="1400"/>
          </a:p>
          <a:p>
            <a:pPr indent="0" lvl="0" marL="0" rtl="0" algn="l">
              <a:spcBef>
                <a:spcPts val="0"/>
              </a:spcBef>
              <a:spcAft>
                <a:spcPts val="0"/>
              </a:spcAft>
              <a:buClr>
                <a:schemeClr val="dk1"/>
              </a:buClr>
              <a:buSzPts val="1100"/>
              <a:buFont typeface="Arial"/>
              <a:buNone/>
            </a:pPr>
            <a:r>
              <a:t/>
            </a:r>
            <a:endParaRPr sz="1400"/>
          </a:p>
        </p:txBody>
      </p:sp>
      <p:pic>
        <p:nvPicPr>
          <p:cNvPr id="616" name="Google Shape;616;p29"/>
          <p:cNvPicPr preferRelativeResize="0"/>
          <p:nvPr/>
        </p:nvPicPr>
        <p:blipFill>
          <a:blip r:embed="rId3">
            <a:alphaModFix/>
          </a:blip>
          <a:stretch>
            <a:fillRect/>
          </a:stretch>
        </p:blipFill>
        <p:spPr>
          <a:xfrm>
            <a:off x="283525" y="200775"/>
            <a:ext cx="8279448" cy="2681149"/>
          </a:xfrm>
          <a:prstGeom prst="rect">
            <a:avLst/>
          </a:prstGeom>
          <a:noFill/>
          <a:ln>
            <a:noFill/>
          </a:ln>
        </p:spPr>
      </p:pic>
      <p:pic>
        <p:nvPicPr>
          <p:cNvPr id="617" name="Google Shape;617;p29"/>
          <p:cNvPicPr preferRelativeResize="0"/>
          <p:nvPr/>
        </p:nvPicPr>
        <p:blipFill>
          <a:blip r:embed="rId4">
            <a:alphaModFix/>
          </a:blip>
          <a:stretch>
            <a:fillRect/>
          </a:stretch>
        </p:blipFill>
        <p:spPr>
          <a:xfrm>
            <a:off x="571500" y="2640450"/>
            <a:ext cx="3638552" cy="2333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pic>
        <p:nvPicPr>
          <p:cNvPr id="622" name="Google Shape;622;p30"/>
          <p:cNvPicPr preferRelativeResize="0"/>
          <p:nvPr/>
        </p:nvPicPr>
        <p:blipFill>
          <a:blip r:embed="rId3">
            <a:alphaModFix/>
          </a:blip>
          <a:stretch>
            <a:fillRect/>
          </a:stretch>
        </p:blipFill>
        <p:spPr>
          <a:xfrm>
            <a:off x="0" y="1238913"/>
            <a:ext cx="5509627" cy="3841575"/>
          </a:xfrm>
          <a:prstGeom prst="rect">
            <a:avLst/>
          </a:prstGeom>
          <a:noFill/>
          <a:ln>
            <a:noFill/>
          </a:ln>
        </p:spPr>
      </p:pic>
      <p:pic>
        <p:nvPicPr>
          <p:cNvPr id="623" name="Google Shape;623;p30"/>
          <p:cNvPicPr preferRelativeResize="0"/>
          <p:nvPr/>
        </p:nvPicPr>
        <p:blipFill>
          <a:blip r:embed="rId4">
            <a:alphaModFix/>
          </a:blip>
          <a:stretch>
            <a:fillRect/>
          </a:stretch>
        </p:blipFill>
        <p:spPr>
          <a:xfrm>
            <a:off x="5611640" y="1238925"/>
            <a:ext cx="3227547" cy="2659218"/>
          </a:xfrm>
          <a:prstGeom prst="rect">
            <a:avLst/>
          </a:prstGeom>
          <a:noFill/>
          <a:ln>
            <a:noFill/>
          </a:ln>
        </p:spPr>
      </p:pic>
      <p:pic>
        <p:nvPicPr>
          <p:cNvPr id="624" name="Google Shape;624;p30"/>
          <p:cNvPicPr preferRelativeResize="0"/>
          <p:nvPr/>
        </p:nvPicPr>
        <p:blipFill>
          <a:blip r:embed="rId5">
            <a:alphaModFix/>
          </a:blip>
          <a:stretch>
            <a:fillRect/>
          </a:stretch>
        </p:blipFill>
        <p:spPr>
          <a:xfrm>
            <a:off x="5894663" y="3898150"/>
            <a:ext cx="2862175" cy="1085850"/>
          </a:xfrm>
          <a:prstGeom prst="rect">
            <a:avLst/>
          </a:prstGeom>
          <a:noFill/>
          <a:ln>
            <a:noFill/>
          </a:ln>
        </p:spPr>
      </p:pic>
      <p:sp>
        <p:nvSpPr>
          <p:cNvPr id="625" name="Google Shape;625;p30"/>
          <p:cNvSpPr txBox="1"/>
          <p:nvPr>
            <p:ph type="title"/>
          </p:nvPr>
        </p:nvSpPr>
        <p:spPr>
          <a:xfrm>
            <a:off x="-25800" y="433600"/>
            <a:ext cx="91956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700">
                <a:solidFill>
                  <a:srgbClr val="212121"/>
                </a:solidFill>
                <a:highlight>
                  <a:srgbClr val="FFFFFF"/>
                </a:highlight>
              </a:rPr>
              <a:t>Why have customers not </a:t>
            </a:r>
            <a:r>
              <a:rPr lang="en" sz="2700">
                <a:solidFill>
                  <a:srgbClr val="212121"/>
                </a:solidFill>
                <a:highlight>
                  <a:srgbClr val="FFFFFF"/>
                </a:highlight>
              </a:rPr>
              <a:t>become</a:t>
            </a:r>
            <a:r>
              <a:rPr lang="en" sz="2700">
                <a:solidFill>
                  <a:srgbClr val="212121"/>
                </a:solidFill>
                <a:highlight>
                  <a:srgbClr val="FFFFFF"/>
                </a:highlight>
              </a:rPr>
              <a:t> a </a:t>
            </a:r>
            <a:r>
              <a:rPr b="1" lang="en" sz="2700">
                <a:solidFill>
                  <a:srgbClr val="212121"/>
                </a:solidFill>
                <a:highlight>
                  <a:srgbClr val="FFFFFF"/>
                </a:highlight>
              </a:rPr>
              <a:t>subscriber</a:t>
            </a:r>
            <a:r>
              <a:rPr lang="en" sz="2700">
                <a:solidFill>
                  <a:srgbClr val="212121"/>
                </a:solidFill>
                <a:highlight>
                  <a:srgbClr val="FFFFFF"/>
                </a:highlight>
              </a:rPr>
              <a:t> yet?</a:t>
            </a:r>
            <a:endParaRPr sz="27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pic>
        <p:nvPicPr>
          <p:cNvPr id="630" name="Google Shape;630;p31"/>
          <p:cNvPicPr preferRelativeResize="0"/>
          <p:nvPr/>
        </p:nvPicPr>
        <p:blipFill>
          <a:blip r:embed="rId3">
            <a:alphaModFix/>
          </a:blip>
          <a:stretch>
            <a:fillRect/>
          </a:stretch>
        </p:blipFill>
        <p:spPr>
          <a:xfrm>
            <a:off x="218675" y="938900"/>
            <a:ext cx="8388674" cy="3265700"/>
          </a:xfrm>
          <a:prstGeom prst="rect">
            <a:avLst/>
          </a:prstGeom>
          <a:noFill/>
          <a:ln>
            <a:noFill/>
          </a:ln>
        </p:spPr>
      </p:pic>
      <p:sp>
        <p:nvSpPr>
          <p:cNvPr id="631" name="Google Shape;631;p31"/>
          <p:cNvSpPr txBox="1"/>
          <p:nvPr>
            <p:ph type="title"/>
          </p:nvPr>
        </p:nvSpPr>
        <p:spPr>
          <a:xfrm>
            <a:off x="-25800" y="433600"/>
            <a:ext cx="91956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2400">
                <a:solidFill>
                  <a:srgbClr val="212121"/>
                </a:solidFill>
                <a:highlight>
                  <a:srgbClr val="FFFFFF"/>
                </a:highlight>
              </a:rPr>
              <a:t>What are the Top 10 </a:t>
            </a:r>
            <a:r>
              <a:rPr b="1" lang="en" sz="2400">
                <a:solidFill>
                  <a:srgbClr val="212121"/>
                </a:solidFill>
                <a:highlight>
                  <a:srgbClr val="FFFFFF"/>
                </a:highlight>
              </a:rPr>
              <a:t>start</a:t>
            </a:r>
            <a:r>
              <a:rPr lang="en" sz="2400">
                <a:solidFill>
                  <a:srgbClr val="212121"/>
                </a:solidFill>
                <a:highlight>
                  <a:srgbClr val="FFFFFF"/>
                </a:highlight>
              </a:rPr>
              <a:t> and </a:t>
            </a:r>
            <a:r>
              <a:rPr b="1" lang="en" sz="2400">
                <a:solidFill>
                  <a:srgbClr val="212121"/>
                </a:solidFill>
                <a:highlight>
                  <a:srgbClr val="FFFFFF"/>
                </a:highlight>
              </a:rPr>
              <a:t>end</a:t>
            </a:r>
            <a:r>
              <a:rPr lang="en" sz="2400">
                <a:solidFill>
                  <a:srgbClr val="212121"/>
                </a:solidFill>
                <a:highlight>
                  <a:srgbClr val="FFFFFF"/>
                </a:highlight>
              </a:rPr>
              <a:t> stations for customers?</a:t>
            </a:r>
            <a:endParaRPr sz="2400"/>
          </a:p>
        </p:txBody>
      </p:sp>
      <p:sp>
        <p:nvSpPr>
          <p:cNvPr id="632" name="Google Shape;632;p31"/>
          <p:cNvSpPr txBox="1"/>
          <p:nvPr>
            <p:ph type="title"/>
          </p:nvPr>
        </p:nvSpPr>
        <p:spPr>
          <a:xfrm>
            <a:off x="25775" y="4127500"/>
            <a:ext cx="9144000" cy="920700"/>
          </a:xfrm>
          <a:prstGeom prst="rect">
            <a:avLst/>
          </a:prstGeom>
        </p:spPr>
        <p:txBody>
          <a:bodyPr anchorCtr="0" anchor="t" bIns="91425" lIns="91425" spcFirstLastPara="1" rIns="91425" wrap="square" tIns="91425">
            <a:noAutofit/>
          </a:bodyPr>
          <a:lstStyle/>
          <a:p>
            <a:pPr indent="-301625" lvl="0" marL="457200" marR="190500" rtl="0" algn="l">
              <a:lnSpc>
                <a:spcPct val="146668"/>
              </a:lnSpc>
              <a:spcBef>
                <a:spcPts val="0"/>
              </a:spcBef>
              <a:spcAft>
                <a:spcPts val="0"/>
              </a:spcAft>
              <a:buClr>
                <a:srgbClr val="1D1C1D"/>
              </a:buClr>
              <a:buSzPts val="1150"/>
              <a:buAutoNum type="arabicPeriod"/>
            </a:pPr>
            <a:r>
              <a:rPr lang="en" sz="1150">
                <a:solidFill>
                  <a:srgbClr val="1D1C1D"/>
                </a:solidFill>
                <a:highlight>
                  <a:srgbClr val="FFFFFF"/>
                </a:highlight>
              </a:rPr>
              <a:t>Most of the top 10 start and end stations are located around famous NYC attractions, such as Central Park, Brooklyn Bridge. </a:t>
            </a:r>
            <a:endParaRPr sz="1150">
              <a:solidFill>
                <a:srgbClr val="1D1C1D"/>
              </a:solidFill>
              <a:highlight>
                <a:srgbClr val="FFFFFF"/>
              </a:highlight>
            </a:endParaRPr>
          </a:p>
          <a:p>
            <a:pPr indent="-301625" lvl="0" marL="457200" marR="190500" rtl="0" algn="l">
              <a:lnSpc>
                <a:spcPct val="146668"/>
              </a:lnSpc>
              <a:spcBef>
                <a:spcPts val="0"/>
              </a:spcBef>
              <a:spcAft>
                <a:spcPts val="0"/>
              </a:spcAft>
              <a:buClr>
                <a:srgbClr val="1D1C1D"/>
              </a:buClr>
              <a:buSzPts val="1150"/>
              <a:buAutoNum type="arabicPeriod"/>
            </a:pPr>
            <a:r>
              <a:rPr lang="en" sz="1150">
                <a:solidFill>
                  <a:srgbClr val="1D1C1D"/>
                </a:solidFill>
                <a:highlight>
                  <a:srgbClr val="FFFFFF"/>
                </a:highlight>
              </a:rPr>
              <a:t>The Citibike should consider to give promotions at the popular tourists attractions to encourage customers becoming subscribers. </a:t>
            </a:r>
            <a:endParaRPr sz="1150">
              <a:solidFill>
                <a:srgbClr val="1D1C1D"/>
              </a:solidFill>
              <a:highlight>
                <a:srgbClr val="FFFFFF"/>
              </a:highlight>
            </a:endParaRPr>
          </a:p>
          <a:p>
            <a:pPr indent="0" lvl="0" marL="914400" rtl="0" algn="l">
              <a:spcBef>
                <a:spcPts val="0"/>
              </a:spcBef>
              <a:spcAft>
                <a:spcPts val="0"/>
              </a:spcAft>
              <a:buNone/>
            </a:pPr>
            <a:r>
              <a:t/>
            </a:r>
            <a:endParaRPr sz="1400"/>
          </a:p>
          <a:p>
            <a:pPr indent="0" lvl="0" marL="457200" rtl="0" algn="l">
              <a:spcBef>
                <a:spcPts val="0"/>
              </a:spcBef>
              <a:spcAft>
                <a:spcPts val="0"/>
              </a:spcAft>
              <a:buNone/>
            </a:pPr>
            <a:r>
              <a:t/>
            </a:r>
            <a:endParaRPr sz="1400"/>
          </a:p>
          <a:p>
            <a:pPr indent="0" lvl="0" marL="0" rtl="0" algn="l">
              <a:spcBef>
                <a:spcPts val="0"/>
              </a:spcBef>
              <a:spcAft>
                <a:spcPts val="0"/>
              </a:spcAft>
              <a:buClr>
                <a:schemeClr val="dk1"/>
              </a:buClr>
              <a:buSzPts val="1100"/>
              <a:buFont typeface="Arial"/>
              <a:buNone/>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6" name="Shape 636"/>
        <p:cNvGrpSpPr/>
        <p:nvPr/>
      </p:nvGrpSpPr>
      <p:grpSpPr>
        <a:xfrm>
          <a:off x="0" y="0"/>
          <a:ext cx="0" cy="0"/>
          <a:chOff x="0" y="0"/>
          <a:chExt cx="0" cy="0"/>
        </a:xfrm>
      </p:grpSpPr>
      <p:sp>
        <p:nvSpPr>
          <p:cNvPr id="637" name="Google Shape;637;p32"/>
          <p:cNvSpPr txBox="1"/>
          <p:nvPr>
            <p:ph type="title"/>
          </p:nvPr>
        </p:nvSpPr>
        <p:spPr>
          <a:xfrm>
            <a:off x="713225" y="419625"/>
            <a:ext cx="7717500" cy="57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Most popular</a:t>
            </a:r>
            <a:r>
              <a:rPr b="0" lang="en"/>
              <a:t> </a:t>
            </a:r>
            <a:r>
              <a:rPr b="1" lang="en"/>
              <a:t>start stations</a:t>
            </a:r>
            <a:endParaRPr b="1"/>
          </a:p>
        </p:txBody>
      </p:sp>
      <p:pic>
        <p:nvPicPr>
          <p:cNvPr id="638" name="Google Shape;638;p32" title="Screen Recording 2023-10-18 at 4.13.24 PM.mov">
            <a:hlinkClick r:id="rId3"/>
          </p:cNvPr>
          <p:cNvPicPr preferRelativeResize="0"/>
          <p:nvPr/>
        </p:nvPicPr>
        <p:blipFill>
          <a:blip r:embed="rId4">
            <a:alphaModFix/>
          </a:blip>
          <a:stretch>
            <a:fillRect/>
          </a:stretch>
        </p:blipFill>
        <p:spPr>
          <a:xfrm>
            <a:off x="379975" y="1276925"/>
            <a:ext cx="4232300" cy="3174225"/>
          </a:xfrm>
          <a:prstGeom prst="rect">
            <a:avLst/>
          </a:prstGeom>
          <a:noFill/>
          <a:ln>
            <a:noFill/>
          </a:ln>
        </p:spPr>
      </p:pic>
      <p:pic>
        <p:nvPicPr>
          <p:cNvPr id="639" name="Google Shape;639;p32"/>
          <p:cNvPicPr preferRelativeResize="0"/>
          <p:nvPr/>
        </p:nvPicPr>
        <p:blipFill>
          <a:blip r:embed="rId5">
            <a:alphaModFix/>
          </a:blip>
          <a:stretch>
            <a:fillRect/>
          </a:stretch>
        </p:blipFill>
        <p:spPr>
          <a:xfrm>
            <a:off x="4764675" y="1149525"/>
            <a:ext cx="4226926" cy="3689873"/>
          </a:xfrm>
          <a:prstGeom prst="rect">
            <a:avLst/>
          </a:prstGeom>
          <a:noFill/>
          <a:ln>
            <a:noFill/>
          </a:ln>
        </p:spPr>
      </p:pic>
      <p:sp>
        <p:nvSpPr>
          <p:cNvPr id="640" name="Google Shape;640;p32"/>
          <p:cNvSpPr/>
          <p:nvPr/>
        </p:nvSpPr>
        <p:spPr>
          <a:xfrm>
            <a:off x="6324688" y="2168425"/>
            <a:ext cx="941400" cy="577500"/>
          </a:xfrm>
          <a:prstGeom prst="rect">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41" name="Google Shape;641;p32"/>
          <p:cNvSpPr/>
          <p:nvPr/>
        </p:nvSpPr>
        <p:spPr>
          <a:xfrm>
            <a:off x="6590875" y="1348500"/>
            <a:ext cx="1115400" cy="577500"/>
          </a:xfrm>
          <a:prstGeom prst="rect">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42" name="Google Shape;642;p32"/>
          <p:cNvSpPr/>
          <p:nvPr/>
        </p:nvSpPr>
        <p:spPr>
          <a:xfrm>
            <a:off x="6590863" y="3083500"/>
            <a:ext cx="941400" cy="577500"/>
          </a:xfrm>
          <a:prstGeom prst="rect">
            <a:avLst/>
          </a:prstGeom>
          <a:noFill/>
          <a:ln cap="flat" cmpd="sng" w="19050">
            <a:solidFill>
              <a:srgbClr val="351C7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643" name="Google Shape;643;p32"/>
          <p:cNvSpPr txBox="1"/>
          <p:nvPr/>
        </p:nvSpPr>
        <p:spPr>
          <a:xfrm>
            <a:off x="379925" y="4527350"/>
            <a:ext cx="4232400" cy="3387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Rubik"/>
                <a:ea typeface="Rubik"/>
                <a:cs typeface="Rubik"/>
                <a:sym typeface="Rubik"/>
              </a:rPr>
              <a:t>April - October are the most popular months</a:t>
            </a:r>
            <a:endParaRPr sz="1000">
              <a:latin typeface="Rubik"/>
              <a:ea typeface="Rubik"/>
              <a:cs typeface="Rubik"/>
              <a:sym typeface="Rubik"/>
            </a:endParaRPr>
          </a:p>
        </p:txBody>
      </p:sp>
      <p:sp>
        <p:nvSpPr>
          <p:cNvPr id="644" name="Google Shape;644;p32"/>
          <p:cNvSpPr txBox="1"/>
          <p:nvPr/>
        </p:nvSpPr>
        <p:spPr>
          <a:xfrm>
            <a:off x="7062000" y="613475"/>
            <a:ext cx="1929600" cy="4926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latin typeface="Rubik"/>
                <a:ea typeface="Rubik"/>
                <a:cs typeface="Rubik"/>
                <a:sym typeface="Rubik"/>
              </a:rPr>
              <a:t>Recommendation: </a:t>
            </a:r>
            <a:br>
              <a:rPr b="1" lang="en" sz="1000">
                <a:latin typeface="Rubik"/>
                <a:ea typeface="Rubik"/>
                <a:cs typeface="Rubik"/>
                <a:sym typeface="Rubik"/>
              </a:rPr>
            </a:br>
            <a:r>
              <a:rPr b="1" lang="en" sz="1000">
                <a:latin typeface="Rubik"/>
                <a:ea typeface="Rubik"/>
                <a:cs typeface="Rubik"/>
                <a:sym typeface="Rubik"/>
              </a:rPr>
              <a:t>Expand into other areas!</a:t>
            </a:r>
            <a:endParaRPr sz="1000">
              <a:latin typeface="Rubik"/>
              <a:ea typeface="Rubik"/>
              <a:cs typeface="Rubik"/>
              <a:sym typeface="Rubik"/>
            </a:endParaRPr>
          </a:p>
        </p:txBody>
      </p:sp>
      <p:cxnSp>
        <p:nvCxnSpPr>
          <p:cNvPr id="645" name="Google Shape;645;p32"/>
          <p:cNvCxnSpPr>
            <a:stCxn id="641" idx="3"/>
            <a:endCxn id="644" idx="2"/>
          </p:cNvCxnSpPr>
          <p:nvPr/>
        </p:nvCxnSpPr>
        <p:spPr>
          <a:xfrm flipH="1" rot="10800000">
            <a:off x="7706275" y="1105950"/>
            <a:ext cx="320400" cy="531300"/>
          </a:xfrm>
          <a:prstGeom prst="straightConnector1">
            <a:avLst/>
          </a:prstGeom>
          <a:noFill/>
          <a:ln cap="flat" cmpd="sng" w="9525">
            <a:solidFill>
              <a:srgbClr val="351C75"/>
            </a:solidFill>
            <a:prstDash val="solid"/>
            <a:round/>
            <a:headEnd len="med" w="med" type="none"/>
            <a:tailEnd len="med" w="med" type="none"/>
          </a:ln>
        </p:spPr>
      </p:cxnSp>
      <p:cxnSp>
        <p:nvCxnSpPr>
          <p:cNvPr id="646" name="Google Shape;646;p32"/>
          <p:cNvCxnSpPr>
            <a:stCxn id="642" idx="3"/>
            <a:endCxn id="644" idx="2"/>
          </p:cNvCxnSpPr>
          <p:nvPr/>
        </p:nvCxnSpPr>
        <p:spPr>
          <a:xfrm flipH="1" rot="10800000">
            <a:off x="7532263" y="1106050"/>
            <a:ext cx="494400" cy="2266200"/>
          </a:xfrm>
          <a:prstGeom prst="straightConnector1">
            <a:avLst/>
          </a:prstGeom>
          <a:noFill/>
          <a:ln cap="flat" cmpd="sng" w="9525">
            <a:solidFill>
              <a:srgbClr val="351C75"/>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8"/>
                                        </p:tgtEl>
                                        <p:attrNameLst>
                                          <p:attrName>style.visibility</p:attrName>
                                        </p:attrNameLst>
                                      </p:cBhvr>
                                      <p:to>
                                        <p:strVal val="visible"/>
                                      </p:to>
                                    </p:set>
                                    <p:animEffect filter="fade" transition="in">
                                      <p:cBhvr>
                                        <p:cTn dur="1000"/>
                                        <p:tgtEl>
                                          <p:spTgt spid="6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Delivery Plan Consulting by Slidesgo">
  <a:themeElements>
    <a:clrScheme name="Simple Light">
      <a:dk1>
        <a:srgbClr val="15153E"/>
      </a:dk1>
      <a:lt1>
        <a:srgbClr val="FFFFFF"/>
      </a:lt1>
      <a:dk2>
        <a:srgbClr val="5571FB"/>
      </a:dk2>
      <a:lt2>
        <a:srgbClr val="7A7A7A"/>
      </a:lt2>
      <a:accent1>
        <a:srgbClr val="A7F6CF"/>
      </a:accent1>
      <a:accent2>
        <a:srgbClr val="FFFFFF"/>
      </a:accent2>
      <a:accent3>
        <a:srgbClr val="FFFFFF"/>
      </a:accent3>
      <a:accent4>
        <a:srgbClr val="FFFFFF"/>
      </a:accent4>
      <a:accent5>
        <a:srgbClr val="FFFFFF"/>
      </a:accent5>
      <a:accent6>
        <a:srgbClr val="FFFFFF"/>
      </a:accent6>
      <a:hlink>
        <a:srgbClr val="1515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